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44"/>
  </p:notesMasterIdLst>
  <p:sldIdLst>
    <p:sldId id="256" r:id="rId2"/>
    <p:sldId id="285" r:id="rId3"/>
    <p:sldId id="271" r:id="rId4"/>
    <p:sldId id="273" r:id="rId5"/>
    <p:sldId id="258" r:id="rId6"/>
    <p:sldId id="257" r:id="rId7"/>
    <p:sldId id="274" r:id="rId8"/>
    <p:sldId id="289" r:id="rId9"/>
    <p:sldId id="288" r:id="rId10"/>
    <p:sldId id="260" r:id="rId11"/>
    <p:sldId id="290" r:id="rId12"/>
    <p:sldId id="291" r:id="rId13"/>
    <p:sldId id="292" r:id="rId14"/>
    <p:sldId id="293" r:id="rId15"/>
    <p:sldId id="294" r:id="rId16"/>
    <p:sldId id="261" r:id="rId17"/>
    <p:sldId id="295" r:id="rId18"/>
    <p:sldId id="296" r:id="rId19"/>
    <p:sldId id="297" r:id="rId20"/>
    <p:sldId id="298" r:id="rId21"/>
    <p:sldId id="287" r:id="rId22"/>
    <p:sldId id="299" r:id="rId23"/>
    <p:sldId id="300" r:id="rId24"/>
    <p:sldId id="263" r:id="rId25"/>
    <p:sldId id="264" r:id="rId26"/>
    <p:sldId id="301" r:id="rId27"/>
    <p:sldId id="265" r:id="rId28"/>
    <p:sldId id="266" r:id="rId29"/>
    <p:sldId id="275" r:id="rId30"/>
    <p:sldId id="302" r:id="rId31"/>
    <p:sldId id="304" r:id="rId32"/>
    <p:sldId id="305" r:id="rId33"/>
    <p:sldId id="276" r:id="rId34"/>
    <p:sldId id="277" r:id="rId35"/>
    <p:sldId id="280" r:id="rId36"/>
    <p:sldId id="279" r:id="rId37"/>
    <p:sldId id="268" r:id="rId38"/>
    <p:sldId id="283" r:id="rId39"/>
    <p:sldId id="282" r:id="rId40"/>
    <p:sldId id="272" r:id="rId41"/>
    <p:sldId id="284" r:id="rId42"/>
    <p:sldId id="286" r:id="rId4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C. Barrett" initials="JCB" lastIdx="0" clrIdx="0">
    <p:extLst>
      <p:ext uri="{19B8F6BF-5375-455C-9EA6-DF929625EA0E}">
        <p15:presenceInfo xmlns:p15="http://schemas.microsoft.com/office/powerpoint/2012/main" userId="S-1-5-21-767332294-1382017663-1605479572-7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FBC0F-AB4F-4376-B79A-C96107BCF5C6}" v="6" dt="2021-09-28T22:41:24.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77549" autoAdjust="0"/>
  </p:normalViewPr>
  <p:slideViewPr>
    <p:cSldViewPr snapToGrid="0">
      <p:cViewPr varScale="1">
        <p:scale>
          <a:sx n="101" d="100"/>
          <a:sy n="101" d="100"/>
        </p:scale>
        <p:origin x="936"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R. Parr" userId="ecc7fbd0-341f-4219-aab2-5afb19cb12dc" providerId="ADAL" clId="{8A5FBC0F-AB4F-4376-B79A-C96107BCF5C6}"/>
    <pc:docChg chg="custSel modSld modNotesMaster modShowInfo">
      <pc:chgData name="Megan R. Parr" userId="ecc7fbd0-341f-4219-aab2-5afb19cb12dc" providerId="ADAL" clId="{8A5FBC0F-AB4F-4376-B79A-C96107BCF5C6}" dt="2021-09-29T16:13:45.046" v="159" actId="20577"/>
      <pc:docMkLst>
        <pc:docMk/>
      </pc:docMkLst>
      <pc:sldChg chg="addSp delSp modSp modTransition modAnim">
        <pc:chgData name="Megan R. Parr" userId="ecc7fbd0-341f-4219-aab2-5afb19cb12dc" providerId="ADAL" clId="{8A5FBC0F-AB4F-4376-B79A-C96107BCF5C6}" dt="2021-09-28T22:41:24.658" v="5"/>
        <pc:sldMkLst>
          <pc:docMk/>
          <pc:sldMk cId="3680325495" sldId="256"/>
        </pc:sldMkLst>
        <pc:picChg chg="add del mod">
          <ac:chgData name="Megan R. Parr" userId="ecc7fbd0-341f-4219-aab2-5afb19cb12dc" providerId="ADAL" clId="{8A5FBC0F-AB4F-4376-B79A-C96107BCF5C6}" dt="2021-09-28T15:10:02.782" v="2"/>
          <ac:picMkLst>
            <pc:docMk/>
            <pc:sldMk cId="3680325495" sldId="256"/>
            <ac:picMk id="4" creationId="{AC5F24EB-DEA4-46B7-BDA5-DC799BEB7B16}"/>
          </ac:picMkLst>
        </pc:picChg>
        <pc:picChg chg="add del mod">
          <ac:chgData name="Megan R. Parr" userId="ecc7fbd0-341f-4219-aab2-5afb19cb12dc" providerId="ADAL" clId="{8A5FBC0F-AB4F-4376-B79A-C96107BCF5C6}" dt="2021-09-28T22:41:24.658" v="5"/>
          <ac:picMkLst>
            <pc:docMk/>
            <pc:sldMk cId="3680325495" sldId="256"/>
            <ac:picMk id="5" creationId="{0B9FD340-A425-4683-8692-1D144F7646E7}"/>
          </ac:picMkLst>
        </pc:picChg>
      </pc:sldChg>
      <pc:sldChg chg="addSp delSp modSp modTransition modAnim">
        <pc:chgData name="Megan R. Parr" userId="ecc7fbd0-341f-4219-aab2-5afb19cb12dc" providerId="ADAL" clId="{8A5FBC0F-AB4F-4376-B79A-C96107BCF5C6}" dt="2021-09-28T22:41:24.658" v="5"/>
        <pc:sldMkLst>
          <pc:docMk/>
          <pc:sldMk cId="3223429398" sldId="257"/>
        </pc:sldMkLst>
        <pc:picChg chg="add del mod">
          <ac:chgData name="Megan R. Parr" userId="ecc7fbd0-341f-4219-aab2-5afb19cb12dc" providerId="ADAL" clId="{8A5FBC0F-AB4F-4376-B79A-C96107BCF5C6}" dt="2021-09-28T22:41:24.658" v="5"/>
          <ac:picMkLst>
            <pc:docMk/>
            <pc:sldMk cId="3223429398" sldId="257"/>
            <ac:picMk id="3" creationId="{F5095583-1FE0-412E-9922-9F43A655E1E2}"/>
          </ac:picMkLst>
        </pc:picChg>
      </pc:sldChg>
      <pc:sldChg chg="addSp delSp modSp mod modTransition modAnim">
        <pc:chgData name="Megan R. Parr" userId="ecc7fbd0-341f-4219-aab2-5afb19cb12dc" providerId="ADAL" clId="{8A5FBC0F-AB4F-4376-B79A-C96107BCF5C6}" dt="2021-09-29T15:26:39.448" v="32" actId="20577"/>
        <pc:sldMkLst>
          <pc:docMk/>
          <pc:sldMk cId="2714205844" sldId="258"/>
        </pc:sldMkLst>
        <pc:spChg chg="mod">
          <ac:chgData name="Megan R. Parr" userId="ecc7fbd0-341f-4219-aab2-5afb19cb12dc" providerId="ADAL" clId="{8A5FBC0F-AB4F-4376-B79A-C96107BCF5C6}" dt="2021-09-29T15:26:39.434" v="27" actId="20577"/>
          <ac:spMkLst>
            <pc:docMk/>
            <pc:sldMk cId="2714205844" sldId="258"/>
            <ac:spMk id="10" creationId="{547CE62E-FFFD-4A1F-BA78-C3B89C36FCA5}"/>
          </ac:spMkLst>
        </pc:spChg>
        <pc:spChg chg="mod">
          <ac:chgData name="Megan R. Parr" userId="ecc7fbd0-341f-4219-aab2-5afb19cb12dc" providerId="ADAL" clId="{8A5FBC0F-AB4F-4376-B79A-C96107BCF5C6}" dt="2021-09-29T15:26:39.434" v="28" actId="20577"/>
          <ac:spMkLst>
            <pc:docMk/>
            <pc:sldMk cId="2714205844" sldId="258"/>
            <ac:spMk id="11" creationId="{AE51FD27-6B6A-4D21-BF22-245DA9BD0B3E}"/>
          </ac:spMkLst>
        </pc:spChg>
        <pc:spChg chg="mod">
          <ac:chgData name="Megan R. Parr" userId="ecc7fbd0-341f-4219-aab2-5afb19cb12dc" providerId="ADAL" clId="{8A5FBC0F-AB4F-4376-B79A-C96107BCF5C6}" dt="2021-09-29T15:26:39.443" v="29" actId="20577"/>
          <ac:spMkLst>
            <pc:docMk/>
            <pc:sldMk cId="2714205844" sldId="258"/>
            <ac:spMk id="13" creationId="{B8144315-1C5A-4185-A952-25D98D303D46}"/>
          </ac:spMkLst>
        </pc:spChg>
        <pc:spChg chg="mod">
          <ac:chgData name="Megan R. Parr" userId="ecc7fbd0-341f-4219-aab2-5afb19cb12dc" providerId="ADAL" clId="{8A5FBC0F-AB4F-4376-B79A-C96107BCF5C6}" dt="2021-09-29T15:26:39.445" v="30" actId="20577"/>
          <ac:spMkLst>
            <pc:docMk/>
            <pc:sldMk cId="2714205844" sldId="258"/>
            <ac:spMk id="15" creationId="{2B109C5B-3B98-48EB-A942-8D11CEA374B6}"/>
          </ac:spMkLst>
        </pc:spChg>
        <pc:spChg chg="mod">
          <ac:chgData name="Megan R. Parr" userId="ecc7fbd0-341f-4219-aab2-5afb19cb12dc" providerId="ADAL" clId="{8A5FBC0F-AB4F-4376-B79A-C96107BCF5C6}" dt="2021-09-29T15:26:39.447" v="31" actId="20577"/>
          <ac:spMkLst>
            <pc:docMk/>
            <pc:sldMk cId="2714205844" sldId="258"/>
            <ac:spMk id="17" creationId="{A9C389E4-003E-40C9-AC9E-ED821C16F525}"/>
          </ac:spMkLst>
        </pc:spChg>
        <pc:spChg chg="mod">
          <ac:chgData name="Megan R. Parr" userId="ecc7fbd0-341f-4219-aab2-5afb19cb12dc" providerId="ADAL" clId="{8A5FBC0F-AB4F-4376-B79A-C96107BCF5C6}" dt="2021-09-29T15:26:39.448" v="32" actId="20577"/>
          <ac:spMkLst>
            <pc:docMk/>
            <pc:sldMk cId="2714205844" sldId="258"/>
            <ac:spMk id="19" creationId="{6C042684-2705-40BD-9104-A6B24CE1CA45}"/>
          </ac:spMkLst>
        </pc:spChg>
        <pc:picChg chg="add del mod">
          <ac:chgData name="Megan R. Parr" userId="ecc7fbd0-341f-4219-aab2-5afb19cb12dc" providerId="ADAL" clId="{8A5FBC0F-AB4F-4376-B79A-C96107BCF5C6}" dt="2021-09-28T22:41:24.658" v="5"/>
          <ac:picMkLst>
            <pc:docMk/>
            <pc:sldMk cId="2714205844" sldId="258"/>
            <ac:picMk id="3" creationId="{BA070ACE-0B5D-43D4-9B8A-978B5F2E9AB1}"/>
          </ac:picMkLst>
        </pc:picChg>
      </pc:sldChg>
      <pc:sldChg chg="addSp delSp modSp mod modTransition modAnim">
        <pc:chgData name="Megan R. Parr" userId="ecc7fbd0-341f-4219-aab2-5afb19cb12dc" providerId="ADAL" clId="{8A5FBC0F-AB4F-4376-B79A-C96107BCF5C6}" dt="2021-09-29T15:34:22.067" v="55" actId="20577"/>
        <pc:sldMkLst>
          <pc:docMk/>
          <pc:sldMk cId="1442977700" sldId="260"/>
        </pc:sldMkLst>
        <pc:spChg chg="mod">
          <ac:chgData name="Megan R. Parr" userId="ecc7fbd0-341f-4219-aab2-5afb19cb12dc" providerId="ADAL" clId="{8A5FBC0F-AB4F-4376-B79A-C96107BCF5C6}" dt="2021-09-29T15:34:22.067" v="46" actId="20577"/>
          <ac:spMkLst>
            <pc:docMk/>
            <pc:sldMk cId="1442977700" sldId="260"/>
            <ac:spMk id="13" creationId="{A56C5CFB-285C-4778-978B-B23EF471F511}"/>
          </ac:spMkLst>
        </pc:spChg>
        <pc:spChg chg="mod">
          <ac:chgData name="Megan R. Parr" userId="ecc7fbd0-341f-4219-aab2-5afb19cb12dc" providerId="ADAL" clId="{8A5FBC0F-AB4F-4376-B79A-C96107BCF5C6}" dt="2021-09-29T15:34:22.067" v="47" actId="20577"/>
          <ac:spMkLst>
            <pc:docMk/>
            <pc:sldMk cId="1442977700" sldId="260"/>
            <ac:spMk id="14" creationId="{50C4BFD8-0A80-40F1-9F9B-E9981F6B7874}"/>
          </ac:spMkLst>
        </pc:spChg>
        <pc:spChg chg="mod">
          <ac:chgData name="Megan R. Parr" userId="ecc7fbd0-341f-4219-aab2-5afb19cb12dc" providerId="ADAL" clId="{8A5FBC0F-AB4F-4376-B79A-C96107BCF5C6}" dt="2021-09-29T15:34:22.067" v="48" actId="20577"/>
          <ac:spMkLst>
            <pc:docMk/>
            <pc:sldMk cId="1442977700" sldId="260"/>
            <ac:spMk id="15" creationId="{6F080229-11A6-48C1-B5FC-010FF29E7E9B}"/>
          </ac:spMkLst>
        </pc:spChg>
        <pc:spChg chg="mod">
          <ac:chgData name="Megan R. Parr" userId="ecc7fbd0-341f-4219-aab2-5afb19cb12dc" providerId="ADAL" clId="{8A5FBC0F-AB4F-4376-B79A-C96107BCF5C6}" dt="2021-09-29T15:34:22.067" v="49" actId="20577"/>
          <ac:spMkLst>
            <pc:docMk/>
            <pc:sldMk cId="1442977700" sldId="260"/>
            <ac:spMk id="16" creationId="{434F3838-F7FD-4275-8FE5-11B53CF38C4F}"/>
          </ac:spMkLst>
        </pc:spChg>
        <pc:spChg chg="mod">
          <ac:chgData name="Megan R. Parr" userId="ecc7fbd0-341f-4219-aab2-5afb19cb12dc" providerId="ADAL" clId="{8A5FBC0F-AB4F-4376-B79A-C96107BCF5C6}" dt="2021-09-29T15:34:22.067" v="50" actId="20577"/>
          <ac:spMkLst>
            <pc:docMk/>
            <pc:sldMk cId="1442977700" sldId="260"/>
            <ac:spMk id="17" creationId="{0014878A-F933-408B-A8C5-8853A9EB4D64}"/>
          </ac:spMkLst>
        </pc:spChg>
        <pc:spChg chg="mod">
          <ac:chgData name="Megan R. Parr" userId="ecc7fbd0-341f-4219-aab2-5afb19cb12dc" providerId="ADAL" clId="{8A5FBC0F-AB4F-4376-B79A-C96107BCF5C6}" dt="2021-09-29T15:34:22.067" v="51" actId="20577"/>
          <ac:spMkLst>
            <pc:docMk/>
            <pc:sldMk cId="1442977700" sldId="260"/>
            <ac:spMk id="18" creationId="{A4358457-400C-407C-B1C7-322E3A951B2B}"/>
          </ac:spMkLst>
        </pc:spChg>
        <pc:spChg chg="mod">
          <ac:chgData name="Megan R. Parr" userId="ecc7fbd0-341f-4219-aab2-5afb19cb12dc" providerId="ADAL" clId="{8A5FBC0F-AB4F-4376-B79A-C96107BCF5C6}" dt="2021-09-29T15:34:22.067" v="52" actId="20577"/>
          <ac:spMkLst>
            <pc:docMk/>
            <pc:sldMk cId="1442977700" sldId="260"/>
            <ac:spMk id="19" creationId="{BB5C445F-93DC-425D-8531-0B9FF443485E}"/>
          </ac:spMkLst>
        </pc:spChg>
        <pc:spChg chg="mod">
          <ac:chgData name="Megan R. Parr" userId="ecc7fbd0-341f-4219-aab2-5afb19cb12dc" providerId="ADAL" clId="{8A5FBC0F-AB4F-4376-B79A-C96107BCF5C6}" dt="2021-09-29T15:34:22.067" v="53" actId="20577"/>
          <ac:spMkLst>
            <pc:docMk/>
            <pc:sldMk cId="1442977700" sldId="260"/>
            <ac:spMk id="20" creationId="{FD7CA6C4-0411-42B4-9084-F7340B42A929}"/>
          </ac:spMkLst>
        </pc:spChg>
        <pc:spChg chg="mod">
          <ac:chgData name="Megan R. Parr" userId="ecc7fbd0-341f-4219-aab2-5afb19cb12dc" providerId="ADAL" clId="{8A5FBC0F-AB4F-4376-B79A-C96107BCF5C6}" dt="2021-09-29T15:34:22.067" v="54" actId="20577"/>
          <ac:spMkLst>
            <pc:docMk/>
            <pc:sldMk cId="1442977700" sldId="260"/>
            <ac:spMk id="21" creationId="{B0122352-D2A8-463A-98F7-51B4C4409D1D}"/>
          </ac:spMkLst>
        </pc:spChg>
        <pc:spChg chg="mod">
          <ac:chgData name="Megan R. Parr" userId="ecc7fbd0-341f-4219-aab2-5afb19cb12dc" providerId="ADAL" clId="{8A5FBC0F-AB4F-4376-B79A-C96107BCF5C6}" dt="2021-09-29T15:34:22.067" v="55" actId="20577"/>
          <ac:spMkLst>
            <pc:docMk/>
            <pc:sldMk cId="1442977700" sldId="260"/>
            <ac:spMk id="23" creationId="{8F6A0E89-562A-4A9E-98AC-2BA897ABB3F6}"/>
          </ac:spMkLst>
        </pc:spChg>
        <pc:picChg chg="add del mod">
          <ac:chgData name="Megan R. Parr" userId="ecc7fbd0-341f-4219-aab2-5afb19cb12dc" providerId="ADAL" clId="{8A5FBC0F-AB4F-4376-B79A-C96107BCF5C6}" dt="2021-09-28T22:41:24.658" v="5"/>
          <ac:picMkLst>
            <pc:docMk/>
            <pc:sldMk cId="1442977700" sldId="260"/>
            <ac:picMk id="3" creationId="{319C0B6D-3DA7-4B1F-8A30-E97179CE512A}"/>
          </ac:picMkLst>
        </pc:picChg>
      </pc:sldChg>
      <pc:sldChg chg="addSp delSp modSp mod modTransition modAnim">
        <pc:chgData name="Megan R. Parr" userId="ecc7fbd0-341f-4219-aab2-5afb19cb12dc" providerId="ADAL" clId="{8A5FBC0F-AB4F-4376-B79A-C96107BCF5C6}" dt="2021-09-29T15:43:19.153" v="76" actId="20577"/>
        <pc:sldMkLst>
          <pc:docMk/>
          <pc:sldMk cId="2762371884" sldId="261"/>
        </pc:sldMkLst>
        <pc:spChg chg="mod">
          <ac:chgData name="Megan R. Parr" userId="ecc7fbd0-341f-4219-aab2-5afb19cb12dc" providerId="ADAL" clId="{8A5FBC0F-AB4F-4376-B79A-C96107BCF5C6}" dt="2021-09-29T15:43:19.153" v="69" actId="20577"/>
          <ac:spMkLst>
            <pc:docMk/>
            <pc:sldMk cId="2762371884" sldId="261"/>
            <ac:spMk id="11" creationId="{D024C14A-78BD-44B0-82BE-6A0D0A27063A}"/>
          </ac:spMkLst>
        </pc:spChg>
        <pc:spChg chg="mod">
          <ac:chgData name="Megan R. Parr" userId="ecc7fbd0-341f-4219-aab2-5afb19cb12dc" providerId="ADAL" clId="{8A5FBC0F-AB4F-4376-B79A-C96107BCF5C6}" dt="2021-09-29T15:43:19.153" v="70" actId="20577"/>
          <ac:spMkLst>
            <pc:docMk/>
            <pc:sldMk cId="2762371884" sldId="261"/>
            <ac:spMk id="12" creationId="{809F3D29-EDB1-4F1C-A0E0-36F28CE17188}"/>
          </ac:spMkLst>
        </pc:spChg>
        <pc:spChg chg="mod">
          <ac:chgData name="Megan R. Parr" userId="ecc7fbd0-341f-4219-aab2-5afb19cb12dc" providerId="ADAL" clId="{8A5FBC0F-AB4F-4376-B79A-C96107BCF5C6}" dt="2021-09-29T15:43:19.153" v="71" actId="20577"/>
          <ac:spMkLst>
            <pc:docMk/>
            <pc:sldMk cId="2762371884" sldId="261"/>
            <ac:spMk id="13" creationId="{5282F4AB-C7B8-4A86-9927-AA106AA27B41}"/>
          </ac:spMkLst>
        </pc:spChg>
        <pc:spChg chg="mod">
          <ac:chgData name="Megan R. Parr" userId="ecc7fbd0-341f-4219-aab2-5afb19cb12dc" providerId="ADAL" clId="{8A5FBC0F-AB4F-4376-B79A-C96107BCF5C6}" dt="2021-09-29T15:43:19.153" v="72" actId="20577"/>
          <ac:spMkLst>
            <pc:docMk/>
            <pc:sldMk cId="2762371884" sldId="261"/>
            <ac:spMk id="14" creationId="{60B26874-5AFA-4D1E-94A9-53AF9790D702}"/>
          </ac:spMkLst>
        </pc:spChg>
        <pc:spChg chg="mod">
          <ac:chgData name="Megan R. Parr" userId="ecc7fbd0-341f-4219-aab2-5afb19cb12dc" providerId="ADAL" clId="{8A5FBC0F-AB4F-4376-B79A-C96107BCF5C6}" dt="2021-09-29T15:43:19.153" v="73" actId="20577"/>
          <ac:spMkLst>
            <pc:docMk/>
            <pc:sldMk cId="2762371884" sldId="261"/>
            <ac:spMk id="15" creationId="{A1DA6C95-40F8-4305-89F6-17F6167C0BF2}"/>
          </ac:spMkLst>
        </pc:spChg>
        <pc:spChg chg="mod">
          <ac:chgData name="Megan R. Parr" userId="ecc7fbd0-341f-4219-aab2-5afb19cb12dc" providerId="ADAL" clId="{8A5FBC0F-AB4F-4376-B79A-C96107BCF5C6}" dt="2021-09-29T15:43:19.153" v="74" actId="20577"/>
          <ac:spMkLst>
            <pc:docMk/>
            <pc:sldMk cId="2762371884" sldId="261"/>
            <ac:spMk id="16" creationId="{A2FA2D29-AEEE-4FFA-B233-94FBE84C9B41}"/>
          </ac:spMkLst>
        </pc:spChg>
        <pc:spChg chg="mod">
          <ac:chgData name="Megan R. Parr" userId="ecc7fbd0-341f-4219-aab2-5afb19cb12dc" providerId="ADAL" clId="{8A5FBC0F-AB4F-4376-B79A-C96107BCF5C6}" dt="2021-09-29T15:43:19.153" v="75" actId="20577"/>
          <ac:spMkLst>
            <pc:docMk/>
            <pc:sldMk cId="2762371884" sldId="261"/>
            <ac:spMk id="17" creationId="{6DA5143E-FA8E-4EC1-99F7-35AE5AD4E377}"/>
          </ac:spMkLst>
        </pc:spChg>
        <pc:spChg chg="mod">
          <ac:chgData name="Megan R. Parr" userId="ecc7fbd0-341f-4219-aab2-5afb19cb12dc" providerId="ADAL" clId="{8A5FBC0F-AB4F-4376-B79A-C96107BCF5C6}" dt="2021-09-29T15:43:19.153" v="76" actId="20577"/>
          <ac:spMkLst>
            <pc:docMk/>
            <pc:sldMk cId="2762371884" sldId="261"/>
            <ac:spMk id="19" creationId="{CC28BCC9-4093-4FD5-83EB-7EC297F51396}"/>
          </ac:spMkLst>
        </pc:spChg>
        <pc:picChg chg="add del mod">
          <ac:chgData name="Megan R. Parr" userId="ecc7fbd0-341f-4219-aab2-5afb19cb12dc" providerId="ADAL" clId="{8A5FBC0F-AB4F-4376-B79A-C96107BCF5C6}" dt="2021-09-28T22:41:24.658" v="5"/>
          <ac:picMkLst>
            <pc:docMk/>
            <pc:sldMk cId="2762371884" sldId="261"/>
            <ac:picMk id="3" creationId="{B69E8A86-C68E-49AE-BD91-377B9C689B83}"/>
          </ac:picMkLst>
        </pc:picChg>
      </pc:sldChg>
      <pc:sldChg chg="addSp delSp modSp mod modTransition modAnim">
        <pc:chgData name="Megan R. Parr" userId="ecc7fbd0-341f-4219-aab2-5afb19cb12dc" providerId="ADAL" clId="{8A5FBC0F-AB4F-4376-B79A-C96107BCF5C6}" dt="2021-09-29T15:52:09.231" v="94" actId="20577"/>
        <pc:sldMkLst>
          <pc:docMk/>
          <pc:sldMk cId="434022711" sldId="263"/>
        </pc:sldMkLst>
        <pc:spChg chg="mod">
          <ac:chgData name="Megan R. Parr" userId="ecc7fbd0-341f-4219-aab2-5afb19cb12dc" providerId="ADAL" clId="{8A5FBC0F-AB4F-4376-B79A-C96107BCF5C6}" dt="2021-09-29T15:52:09.225" v="87" actId="20577"/>
          <ac:spMkLst>
            <pc:docMk/>
            <pc:sldMk cId="434022711" sldId="263"/>
            <ac:spMk id="11" creationId="{D024C14A-78BD-44B0-82BE-6A0D0A27063A}"/>
          </ac:spMkLst>
        </pc:spChg>
        <pc:spChg chg="mod">
          <ac:chgData name="Megan R. Parr" userId="ecc7fbd0-341f-4219-aab2-5afb19cb12dc" providerId="ADAL" clId="{8A5FBC0F-AB4F-4376-B79A-C96107BCF5C6}" dt="2021-09-29T15:52:09.226" v="88" actId="20577"/>
          <ac:spMkLst>
            <pc:docMk/>
            <pc:sldMk cId="434022711" sldId="263"/>
            <ac:spMk id="12" creationId="{809F3D29-EDB1-4F1C-A0E0-36F28CE17188}"/>
          </ac:spMkLst>
        </pc:spChg>
        <pc:spChg chg="mod">
          <ac:chgData name="Megan R. Parr" userId="ecc7fbd0-341f-4219-aab2-5afb19cb12dc" providerId="ADAL" clId="{8A5FBC0F-AB4F-4376-B79A-C96107BCF5C6}" dt="2021-09-29T15:52:09.227" v="89" actId="20577"/>
          <ac:spMkLst>
            <pc:docMk/>
            <pc:sldMk cId="434022711" sldId="263"/>
            <ac:spMk id="13" creationId="{5282F4AB-C7B8-4A86-9927-AA106AA27B41}"/>
          </ac:spMkLst>
        </pc:spChg>
        <pc:spChg chg="mod">
          <ac:chgData name="Megan R. Parr" userId="ecc7fbd0-341f-4219-aab2-5afb19cb12dc" providerId="ADAL" clId="{8A5FBC0F-AB4F-4376-B79A-C96107BCF5C6}" dt="2021-09-29T15:52:09.228" v="90" actId="20577"/>
          <ac:spMkLst>
            <pc:docMk/>
            <pc:sldMk cId="434022711" sldId="263"/>
            <ac:spMk id="14" creationId="{60B26874-5AFA-4D1E-94A9-53AF9790D702}"/>
          </ac:spMkLst>
        </pc:spChg>
        <pc:spChg chg="mod">
          <ac:chgData name="Megan R. Parr" userId="ecc7fbd0-341f-4219-aab2-5afb19cb12dc" providerId="ADAL" clId="{8A5FBC0F-AB4F-4376-B79A-C96107BCF5C6}" dt="2021-09-29T15:52:09.229" v="91" actId="20577"/>
          <ac:spMkLst>
            <pc:docMk/>
            <pc:sldMk cId="434022711" sldId="263"/>
            <ac:spMk id="15" creationId="{A1DA6C95-40F8-4305-89F6-17F6167C0BF2}"/>
          </ac:spMkLst>
        </pc:spChg>
        <pc:spChg chg="mod">
          <ac:chgData name="Megan R. Parr" userId="ecc7fbd0-341f-4219-aab2-5afb19cb12dc" providerId="ADAL" clId="{8A5FBC0F-AB4F-4376-B79A-C96107BCF5C6}" dt="2021-09-29T15:52:09.230" v="92" actId="20577"/>
          <ac:spMkLst>
            <pc:docMk/>
            <pc:sldMk cId="434022711" sldId="263"/>
            <ac:spMk id="16" creationId="{A2FA2D29-AEEE-4FFA-B233-94FBE84C9B41}"/>
          </ac:spMkLst>
        </pc:spChg>
        <pc:spChg chg="mod">
          <ac:chgData name="Megan R. Parr" userId="ecc7fbd0-341f-4219-aab2-5afb19cb12dc" providerId="ADAL" clId="{8A5FBC0F-AB4F-4376-B79A-C96107BCF5C6}" dt="2021-09-29T15:52:09.230" v="93" actId="20577"/>
          <ac:spMkLst>
            <pc:docMk/>
            <pc:sldMk cId="434022711" sldId="263"/>
            <ac:spMk id="17" creationId="{6DA5143E-FA8E-4EC1-99F7-35AE5AD4E377}"/>
          </ac:spMkLst>
        </pc:spChg>
        <pc:spChg chg="mod">
          <ac:chgData name="Megan R. Parr" userId="ecc7fbd0-341f-4219-aab2-5afb19cb12dc" providerId="ADAL" clId="{8A5FBC0F-AB4F-4376-B79A-C96107BCF5C6}" dt="2021-09-29T15:52:09.231" v="94" actId="20577"/>
          <ac:spMkLst>
            <pc:docMk/>
            <pc:sldMk cId="434022711" sldId="263"/>
            <ac:spMk id="19" creationId="{CC28BCC9-4093-4FD5-83EB-7EC297F51396}"/>
          </ac:spMkLst>
        </pc:spChg>
        <pc:picChg chg="add del mod">
          <ac:chgData name="Megan R. Parr" userId="ecc7fbd0-341f-4219-aab2-5afb19cb12dc" providerId="ADAL" clId="{8A5FBC0F-AB4F-4376-B79A-C96107BCF5C6}" dt="2021-09-28T22:41:24.658" v="5"/>
          <ac:picMkLst>
            <pc:docMk/>
            <pc:sldMk cId="434022711" sldId="263"/>
            <ac:picMk id="3" creationId="{24E4BDE0-D14B-4838-B5FC-38CBCE21F193}"/>
          </ac:picMkLst>
        </pc:picChg>
      </pc:sldChg>
      <pc:sldChg chg="addSp delSp modSp modTransition modAnim">
        <pc:chgData name="Megan R. Parr" userId="ecc7fbd0-341f-4219-aab2-5afb19cb12dc" providerId="ADAL" clId="{8A5FBC0F-AB4F-4376-B79A-C96107BCF5C6}" dt="2021-09-28T22:41:24.658" v="5"/>
        <pc:sldMkLst>
          <pc:docMk/>
          <pc:sldMk cId="3274965090" sldId="264"/>
        </pc:sldMkLst>
        <pc:picChg chg="add del mod">
          <ac:chgData name="Megan R. Parr" userId="ecc7fbd0-341f-4219-aab2-5afb19cb12dc" providerId="ADAL" clId="{8A5FBC0F-AB4F-4376-B79A-C96107BCF5C6}" dt="2021-09-28T22:41:24.658" v="5"/>
          <ac:picMkLst>
            <pc:docMk/>
            <pc:sldMk cId="3274965090" sldId="264"/>
            <ac:picMk id="3" creationId="{393A6A1E-FBA0-4D97-9489-8F9ACB2AF282}"/>
          </ac:picMkLst>
        </pc:picChg>
      </pc:sldChg>
      <pc:sldChg chg="addSp delSp modSp mod modTransition modAnim">
        <pc:chgData name="Megan R. Parr" userId="ecc7fbd0-341f-4219-aab2-5afb19cb12dc" providerId="ADAL" clId="{8A5FBC0F-AB4F-4376-B79A-C96107BCF5C6}" dt="2021-09-29T15:55:33.721" v="97" actId="20577"/>
        <pc:sldMkLst>
          <pc:docMk/>
          <pc:sldMk cId="3393925997" sldId="265"/>
        </pc:sldMkLst>
        <pc:spChg chg="mod">
          <ac:chgData name="Megan R. Parr" userId="ecc7fbd0-341f-4219-aab2-5afb19cb12dc" providerId="ADAL" clId="{8A5FBC0F-AB4F-4376-B79A-C96107BCF5C6}" dt="2021-09-29T15:55:33.721" v="95" actId="20577"/>
          <ac:spMkLst>
            <pc:docMk/>
            <pc:sldMk cId="3393925997" sldId="265"/>
            <ac:spMk id="11" creationId="{5C5305EA-7A88-413D-BE8A-47A02476F00C}"/>
          </ac:spMkLst>
        </pc:spChg>
        <pc:spChg chg="mod">
          <ac:chgData name="Megan R. Parr" userId="ecc7fbd0-341f-4219-aab2-5afb19cb12dc" providerId="ADAL" clId="{8A5FBC0F-AB4F-4376-B79A-C96107BCF5C6}" dt="2021-09-29T15:55:33.721" v="96" actId="20577"/>
          <ac:spMkLst>
            <pc:docMk/>
            <pc:sldMk cId="3393925997" sldId="265"/>
            <ac:spMk id="12" creationId="{FCA94DB5-FE56-4A3D-BC48-31B5595197FD}"/>
          </ac:spMkLst>
        </pc:spChg>
        <pc:spChg chg="mod">
          <ac:chgData name="Megan R. Parr" userId="ecc7fbd0-341f-4219-aab2-5afb19cb12dc" providerId="ADAL" clId="{8A5FBC0F-AB4F-4376-B79A-C96107BCF5C6}" dt="2021-09-29T15:55:33.721" v="97" actId="20577"/>
          <ac:spMkLst>
            <pc:docMk/>
            <pc:sldMk cId="3393925997" sldId="265"/>
            <ac:spMk id="14" creationId="{F9ED434F-8767-46CC-B26B-5AF62FF01E66}"/>
          </ac:spMkLst>
        </pc:spChg>
        <pc:picChg chg="add del mod">
          <ac:chgData name="Megan R. Parr" userId="ecc7fbd0-341f-4219-aab2-5afb19cb12dc" providerId="ADAL" clId="{8A5FBC0F-AB4F-4376-B79A-C96107BCF5C6}" dt="2021-09-28T22:41:24.658" v="5"/>
          <ac:picMkLst>
            <pc:docMk/>
            <pc:sldMk cId="3393925997" sldId="265"/>
            <ac:picMk id="3" creationId="{38929653-4DE3-4BE1-8F4A-D8B8779711EB}"/>
          </ac:picMkLst>
        </pc:picChg>
      </pc:sldChg>
      <pc:sldChg chg="addSp delSp modSp mod modTransition modAnim">
        <pc:chgData name="Megan R. Parr" userId="ecc7fbd0-341f-4219-aab2-5afb19cb12dc" providerId="ADAL" clId="{8A5FBC0F-AB4F-4376-B79A-C96107BCF5C6}" dt="2021-09-29T15:56:35.621" v="105" actId="20577"/>
        <pc:sldMkLst>
          <pc:docMk/>
          <pc:sldMk cId="3178525771" sldId="266"/>
        </pc:sldMkLst>
        <pc:spChg chg="mod">
          <ac:chgData name="Megan R. Parr" userId="ecc7fbd0-341f-4219-aab2-5afb19cb12dc" providerId="ADAL" clId="{8A5FBC0F-AB4F-4376-B79A-C96107BCF5C6}" dt="2021-09-29T15:56:35.621" v="98" actId="20577"/>
          <ac:spMkLst>
            <pc:docMk/>
            <pc:sldMk cId="3178525771" sldId="266"/>
            <ac:spMk id="11" creationId="{D024C14A-78BD-44B0-82BE-6A0D0A27063A}"/>
          </ac:spMkLst>
        </pc:spChg>
        <pc:spChg chg="mod">
          <ac:chgData name="Megan R. Parr" userId="ecc7fbd0-341f-4219-aab2-5afb19cb12dc" providerId="ADAL" clId="{8A5FBC0F-AB4F-4376-B79A-C96107BCF5C6}" dt="2021-09-29T15:56:35.621" v="99" actId="20577"/>
          <ac:spMkLst>
            <pc:docMk/>
            <pc:sldMk cId="3178525771" sldId="266"/>
            <ac:spMk id="12" creationId="{809F3D29-EDB1-4F1C-A0E0-36F28CE17188}"/>
          </ac:spMkLst>
        </pc:spChg>
        <pc:spChg chg="mod">
          <ac:chgData name="Megan R. Parr" userId="ecc7fbd0-341f-4219-aab2-5afb19cb12dc" providerId="ADAL" clId="{8A5FBC0F-AB4F-4376-B79A-C96107BCF5C6}" dt="2021-09-29T15:56:35.621" v="100" actId="20577"/>
          <ac:spMkLst>
            <pc:docMk/>
            <pc:sldMk cId="3178525771" sldId="266"/>
            <ac:spMk id="13" creationId="{5282F4AB-C7B8-4A86-9927-AA106AA27B41}"/>
          </ac:spMkLst>
        </pc:spChg>
        <pc:spChg chg="mod">
          <ac:chgData name="Megan R. Parr" userId="ecc7fbd0-341f-4219-aab2-5afb19cb12dc" providerId="ADAL" clId="{8A5FBC0F-AB4F-4376-B79A-C96107BCF5C6}" dt="2021-09-29T15:56:35.621" v="101" actId="20577"/>
          <ac:spMkLst>
            <pc:docMk/>
            <pc:sldMk cId="3178525771" sldId="266"/>
            <ac:spMk id="14" creationId="{60B26874-5AFA-4D1E-94A9-53AF9790D702}"/>
          </ac:spMkLst>
        </pc:spChg>
        <pc:spChg chg="mod">
          <ac:chgData name="Megan R. Parr" userId="ecc7fbd0-341f-4219-aab2-5afb19cb12dc" providerId="ADAL" clId="{8A5FBC0F-AB4F-4376-B79A-C96107BCF5C6}" dt="2021-09-29T15:56:35.621" v="102" actId="20577"/>
          <ac:spMkLst>
            <pc:docMk/>
            <pc:sldMk cId="3178525771" sldId="266"/>
            <ac:spMk id="15" creationId="{A1DA6C95-40F8-4305-89F6-17F6167C0BF2}"/>
          </ac:spMkLst>
        </pc:spChg>
        <pc:spChg chg="mod">
          <ac:chgData name="Megan R. Parr" userId="ecc7fbd0-341f-4219-aab2-5afb19cb12dc" providerId="ADAL" clId="{8A5FBC0F-AB4F-4376-B79A-C96107BCF5C6}" dt="2021-09-29T15:56:35.621" v="103" actId="20577"/>
          <ac:spMkLst>
            <pc:docMk/>
            <pc:sldMk cId="3178525771" sldId="266"/>
            <ac:spMk id="16" creationId="{A2FA2D29-AEEE-4FFA-B233-94FBE84C9B41}"/>
          </ac:spMkLst>
        </pc:spChg>
        <pc:spChg chg="mod">
          <ac:chgData name="Megan R. Parr" userId="ecc7fbd0-341f-4219-aab2-5afb19cb12dc" providerId="ADAL" clId="{8A5FBC0F-AB4F-4376-B79A-C96107BCF5C6}" dt="2021-09-29T15:56:35.621" v="104" actId="20577"/>
          <ac:spMkLst>
            <pc:docMk/>
            <pc:sldMk cId="3178525771" sldId="266"/>
            <ac:spMk id="17" creationId="{6DA5143E-FA8E-4EC1-99F7-35AE5AD4E377}"/>
          </ac:spMkLst>
        </pc:spChg>
        <pc:spChg chg="mod">
          <ac:chgData name="Megan R. Parr" userId="ecc7fbd0-341f-4219-aab2-5afb19cb12dc" providerId="ADAL" clId="{8A5FBC0F-AB4F-4376-B79A-C96107BCF5C6}" dt="2021-09-29T15:56:35.621" v="105" actId="20577"/>
          <ac:spMkLst>
            <pc:docMk/>
            <pc:sldMk cId="3178525771" sldId="266"/>
            <ac:spMk id="19" creationId="{CC28BCC9-4093-4FD5-83EB-7EC297F51396}"/>
          </ac:spMkLst>
        </pc:spChg>
        <pc:picChg chg="add del mod">
          <ac:chgData name="Megan R. Parr" userId="ecc7fbd0-341f-4219-aab2-5afb19cb12dc" providerId="ADAL" clId="{8A5FBC0F-AB4F-4376-B79A-C96107BCF5C6}" dt="2021-09-28T22:41:24.658" v="5"/>
          <ac:picMkLst>
            <pc:docMk/>
            <pc:sldMk cId="3178525771" sldId="266"/>
            <ac:picMk id="3" creationId="{D31B5179-0702-4F28-ACBD-40839117EC38}"/>
          </ac:picMkLst>
        </pc:picChg>
      </pc:sldChg>
      <pc:sldChg chg="addSp delSp modSp mod modTransition modAnim">
        <pc:chgData name="Megan R. Parr" userId="ecc7fbd0-341f-4219-aab2-5afb19cb12dc" providerId="ADAL" clId="{8A5FBC0F-AB4F-4376-B79A-C96107BCF5C6}" dt="2021-09-29T16:10:52.279" v="135" actId="20577"/>
        <pc:sldMkLst>
          <pc:docMk/>
          <pc:sldMk cId="1707641422" sldId="268"/>
        </pc:sldMkLst>
        <pc:spChg chg="mod">
          <ac:chgData name="Megan R. Parr" userId="ecc7fbd0-341f-4219-aab2-5afb19cb12dc" providerId="ADAL" clId="{8A5FBC0F-AB4F-4376-B79A-C96107BCF5C6}" dt="2021-09-29T16:10:52.279" v="133" actId="20577"/>
          <ac:spMkLst>
            <pc:docMk/>
            <pc:sldMk cId="1707641422" sldId="268"/>
            <ac:spMk id="11" creationId="{5C5305EA-7A88-413D-BE8A-47A02476F00C}"/>
          </ac:spMkLst>
        </pc:spChg>
        <pc:spChg chg="mod">
          <ac:chgData name="Megan R. Parr" userId="ecc7fbd0-341f-4219-aab2-5afb19cb12dc" providerId="ADAL" clId="{8A5FBC0F-AB4F-4376-B79A-C96107BCF5C6}" dt="2021-09-29T16:10:52.279" v="134" actId="20577"/>
          <ac:spMkLst>
            <pc:docMk/>
            <pc:sldMk cId="1707641422" sldId="268"/>
            <ac:spMk id="12" creationId="{FCA94DB5-FE56-4A3D-BC48-31B5595197FD}"/>
          </ac:spMkLst>
        </pc:spChg>
        <pc:spChg chg="mod">
          <ac:chgData name="Megan R. Parr" userId="ecc7fbd0-341f-4219-aab2-5afb19cb12dc" providerId="ADAL" clId="{8A5FBC0F-AB4F-4376-B79A-C96107BCF5C6}" dt="2021-09-29T16:10:52.279" v="135" actId="20577"/>
          <ac:spMkLst>
            <pc:docMk/>
            <pc:sldMk cId="1707641422" sldId="268"/>
            <ac:spMk id="14" creationId="{F9ED434F-8767-46CC-B26B-5AF62FF01E66}"/>
          </ac:spMkLst>
        </pc:spChg>
        <pc:picChg chg="add del mod">
          <ac:chgData name="Megan R. Parr" userId="ecc7fbd0-341f-4219-aab2-5afb19cb12dc" providerId="ADAL" clId="{8A5FBC0F-AB4F-4376-B79A-C96107BCF5C6}" dt="2021-09-28T22:41:24.658" v="5"/>
          <ac:picMkLst>
            <pc:docMk/>
            <pc:sldMk cId="1707641422" sldId="268"/>
            <ac:picMk id="3" creationId="{2EC23245-5B34-45C4-B4F9-4E02BEF6836C}"/>
          </ac:picMkLst>
        </pc:picChg>
      </pc:sldChg>
      <pc:sldChg chg="addSp delSp modSp mod modTransition modAnim">
        <pc:chgData name="Megan R. Parr" userId="ecc7fbd0-341f-4219-aab2-5afb19cb12dc" providerId="ADAL" clId="{8A5FBC0F-AB4F-4376-B79A-C96107BCF5C6}" dt="2021-09-29T15:01:18.058" v="21" actId="20577"/>
        <pc:sldMkLst>
          <pc:docMk/>
          <pc:sldMk cId="2509212090" sldId="271"/>
        </pc:sldMkLst>
        <pc:spChg chg="mod">
          <ac:chgData name="Megan R. Parr" userId="ecc7fbd0-341f-4219-aab2-5afb19cb12dc" providerId="ADAL" clId="{8A5FBC0F-AB4F-4376-B79A-C96107BCF5C6}" dt="2021-09-29T15:01:18.033" v="16" actId="20577"/>
          <ac:spMkLst>
            <pc:docMk/>
            <pc:sldMk cId="2509212090" sldId="271"/>
            <ac:spMk id="9" creationId="{547CE62E-FFFD-4A1F-BA78-C3B89C36FCA5}"/>
          </ac:spMkLst>
        </pc:spChg>
        <pc:spChg chg="mod">
          <ac:chgData name="Megan R. Parr" userId="ecc7fbd0-341f-4219-aab2-5afb19cb12dc" providerId="ADAL" clId="{8A5FBC0F-AB4F-4376-B79A-C96107BCF5C6}" dt="2021-09-29T15:01:18.035" v="17" actId="20577"/>
          <ac:spMkLst>
            <pc:docMk/>
            <pc:sldMk cId="2509212090" sldId="271"/>
            <ac:spMk id="10" creationId="{AE51FD27-6B6A-4D21-BF22-245DA9BD0B3E}"/>
          </ac:spMkLst>
        </pc:spChg>
        <pc:spChg chg="mod">
          <ac:chgData name="Megan R. Parr" userId="ecc7fbd0-341f-4219-aab2-5afb19cb12dc" providerId="ADAL" clId="{8A5FBC0F-AB4F-4376-B79A-C96107BCF5C6}" dt="2021-09-29T15:01:18.043" v="18" actId="20577"/>
          <ac:spMkLst>
            <pc:docMk/>
            <pc:sldMk cId="2509212090" sldId="271"/>
            <ac:spMk id="12" creationId="{B8144315-1C5A-4185-A952-25D98D303D46}"/>
          </ac:spMkLst>
        </pc:spChg>
        <pc:spChg chg="mod">
          <ac:chgData name="Megan R. Parr" userId="ecc7fbd0-341f-4219-aab2-5afb19cb12dc" providerId="ADAL" clId="{8A5FBC0F-AB4F-4376-B79A-C96107BCF5C6}" dt="2021-09-29T15:01:18.048" v="19" actId="20577"/>
          <ac:spMkLst>
            <pc:docMk/>
            <pc:sldMk cId="2509212090" sldId="271"/>
            <ac:spMk id="15" creationId="{2E94FF68-7A60-47B7-AB98-1674FC7F2D14}"/>
          </ac:spMkLst>
        </pc:spChg>
        <pc:spChg chg="mod">
          <ac:chgData name="Megan R. Parr" userId="ecc7fbd0-341f-4219-aab2-5afb19cb12dc" providerId="ADAL" clId="{8A5FBC0F-AB4F-4376-B79A-C96107BCF5C6}" dt="2021-09-29T15:01:18.053" v="20" actId="20577"/>
          <ac:spMkLst>
            <pc:docMk/>
            <pc:sldMk cId="2509212090" sldId="271"/>
            <ac:spMk id="16" creationId="{42B4F8D7-4E9C-45EF-9072-1AF32CEF7102}"/>
          </ac:spMkLst>
        </pc:spChg>
        <pc:spChg chg="mod">
          <ac:chgData name="Megan R. Parr" userId="ecc7fbd0-341f-4219-aab2-5afb19cb12dc" providerId="ADAL" clId="{8A5FBC0F-AB4F-4376-B79A-C96107BCF5C6}" dt="2021-09-29T15:01:18.058" v="21" actId="20577"/>
          <ac:spMkLst>
            <pc:docMk/>
            <pc:sldMk cId="2509212090" sldId="271"/>
            <ac:spMk id="17" creationId="{3ECBDDDB-593C-40F0-8E80-AA75798EE40C}"/>
          </ac:spMkLst>
        </pc:spChg>
        <pc:picChg chg="add del mod">
          <ac:chgData name="Megan R. Parr" userId="ecc7fbd0-341f-4219-aab2-5afb19cb12dc" providerId="ADAL" clId="{8A5FBC0F-AB4F-4376-B79A-C96107BCF5C6}" dt="2021-09-28T22:41:24.658" v="5"/>
          <ac:picMkLst>
            <pc:docMk/>
            <pc:sldMk cId="2509212090" sldId="271"/>
            <ac:picMk id="3" creationId="{768A4FE6-93B7-449D-B148-50092CCF07F1}"/>
          </ac:picMkLst>
        </pc:picChg>
      </pc:sldChg>
      <pc:sldChg chg="addSp delSp modSp modTransition modAnim">
        <pc:chgData name="Megan R. Parr" userId="ecc7fbd0-341f-4219-aab2-5afb19cb12dc" providerId="ADAL" clId="{8A5FBC0F-AB4F-4376-B79A-C96107BCF5C6}" dt="2021-09-28T22:41:24.658" v="5"/>
        <pc:sldMkLst>
          <pc:docMk/>
          <pc:sldMk cId="840027737" sldId="272"/>
        </pc:sldMkLst>
        <pc:picChg chg="add del mod">
          <ac:chgData name="Megan R. Parr" userId="ecc7fbd0-341f-4219-aab2-5afb19cb12dc" providerId="ADAL" clId="{8A5FBC0F-AB4F-4376-B79A-C96107BCF5C6}" dt="2021-09-28T22:41:24.658" v="5"/>
          <ac:picMkLst>
            <pc:docMk/>
            <pc:sldMk cId="840027737" sldId="272"/>
            <ac:picMk id="3" creationId="{DA1E67BD-21AC-4C56-910C-623DC345FB04}"/>
          </ac:picMkLst>
        </pc:picChg>
      </pc:sldChg>
      <pc:sldChg chg="addSp delSp modSp mod modTransition modAnim">
        <pc:chgData name="Megan R. Parr" userId="ecc7fbd0-341f-4219-aab2-5afb19cb12dc" providerId="ADAL" clId="{8A5FBC0F-AB4F-4376-B79A-C96107BCF5C6}" dt="2021-09-29T15:26:19.157" v="26" actId="20577"/>
        <pc:sldMkLst>
          <pc:docMk/>
          <pc:sldMk cId="3433071860" sldId="273"/>
        </pc:sldMkLst>
        <pc:spChg chg="mod">
          <ac:chgData name="Megan R. Parr" userId="ecc7fbd0-341f-4219-aab2-5afb19cb12dc" providerId="ADAL" clId="{8A5FBC0F-AB4F-4376-B79A-C96107BCF5C6}" dt="2021-09-29T15:26:19.157" v="22" actId="20577"/>
          <ac:spMkLst>
            <pc:docMk/>
            <pc:sldMk cId="3433071860" sldId="273"/>
            <ac:spMk id="11" creationId="{547CE62E-FFFD-4A1F-BA78-C3B89C36FCA5}"/>
          </ac:spMkLst>
        </pc:spChg>
        <pc:spChg chg="mod">
          <ac:chgData name="Megan R. Parr" userId="ecc7fbd0-341f-4219-aab2-5afb19cb12dc" providerId="ADAL" clId="{8A5FBC0F-AB4F-4376-B79A-C96107BCF5C6}" dt="2021-09-29T15:26:19.157" v="23" actId="20577"/>
          <ac:spMkLst>
            <pc:docMk/>
            <pc:sldMk cId="3433071860" sldId="273"/>
            <ac:spMk id="12" creationId="{AE51FD27-6B6A-4D21-BF22-245DA9BD0B3E}"/>
          </ac:spMkLst>
        </pc:spChg>
        <pc:spChg chg="mod">
          <ac:chgData name="Megan R. Parr" userId="ecc7fbd0-341f-4219-aab2-5afb19cb12dc" providerId="ADAL" clId="{8A5FBC0F-AB4F-4376-B79A-C96107BCF5C6}" dt="2021-09-29T15:26:19.157" v="26" actId="20577"/>
          <ac:spMkLst>
            <pc:docMk/>
            <pc:sldMk cId="3433071860" sldId="273"/>
            <ac:spMk id="18" creationId="{D4723B02-0AAB-4F6E-BA41-8ED99D559D93}"/>
          </ac:spMkLst>
        </pc:spChg>
        <pc:spChg chg="mod">
          <ac:chgData name="Megan R. Parr" userId="ecc7fbd0-341f-4219-aab2-5afb19cb12dc" providerId="ADAL" clId="{8A5FBC0F-AB4F-4376-B79A-C96107BCF5C6}" dt="2021-09-29T15:26:19.157" v="24" actId="20577"/>
          <ac:spMkLst>
            <pc:docMk/>
            <pc:sldMk cId="3433071860" sldId="273"/>
            <ac:spMk id="22" creationId="{B8144315-1C5A-4185-A952-25D98D303D46}"/>
          </ac:spMkLst>
        </pc:spChg>
        <pc:spChg chg="mod">
          <ac:chgData name="Megan R. Parr" userId="ecc7fbd0-341f-4219-aab2-5afb19cb12dc" providerId="ADAL" clId="{8A5FBC0F-AB4F-4376-B79A-C96107BCF5C6}" dt="2021-09-29T15:26:19.157" v="25" actId="20577"/>
          <ac:spMkLst>
            <pc:docMk/>
            <pc:sldMk cId="3433071860" sldId="273"/>
            <ac:spMk id="23" creationId="{11CAC6F2-0806-417B-BF5D-5AEF6195FA49}"/>
          </ac:spMkLst>
        </pc:spChg>
        <pc:picChg chg="add del mod">
          <ac:chgData name="Megan R. Parr" userId="ecc7fbd0-341f-4219-aab2-5afb19cb12dc" providerId="ADAL" clId="{8A5FBC0F-AB4F-4376-B79A-C96107BCF5C6}" dt="2021-09-28T22:41:24.658" v="5"/>
          <ac:picMkLst>
            <pc:docMk/>
            <pc:sldMk cId="3433071860" sldId="273"/>
            <ac:picMk id="3" creationId="{FFCA56E4-FB58-4E09-9B88-424C74ECAE46}"/>
          </ac:picMkLst>
        </pc:picChg>
      </pc:sldChg>
      <pc:sldChg chg="addSp delSp modSp mod modTransition modAnim">
        <pc:chgData name="Megan R. Parr" userId="ecc7fbd0-341f-4219-aab2-5afb19cb12dc" providerId="ADAL" clId="{8A5FBC0F-AB4F-4376-B79A-C96107BCF5C6}" dt="2021-09-29T15:28:02.244" v="35" actId="20577"/>
        <pc:sldMkLst>
          <pc:docMk/>
          <pc:sldMk cId="3242791297" sldId="274"/>
        </pc:sldMkLst>
        <pc:spChg chg="mod">
          <ac:chgData name="Megan R. Parr" userId="ecc7fbd0-341f-4219-aab2-5afb19cb12dc" providerId="ADAL" clId="{8A5FBC0F-AB4F-4376-B79A-C96107BCF5C6}" dt="2021-09-29T15:28:02.244" v="33" actId="20577"/>
          <ac:spMkLst>
            <pc:docMk/>
            <pc:sldMk cId="3242791297" sldId="274"/>
            <ac:spMk id="11" creationId="{5C5305EA-7A88-413D-BE8A-47A02476F00C}"/>
          </ac:spMkLst>
        </pc:spChg>
        <pc:spChg chg="mod">
          <ac:chgData name="Megan R. Parr" userId="ecc7fbd0-341f-4219-aab2-5afb19cb12dc" providerId="ADAL" clId="{8A5FBC0F-AB4F-4376-B79A-C96107BCF5C6}" dt="2021-09-29T15:28:02.244" v="34" actId="20577"/>
          <ac:spMkLst>
            <pc:docMk/>
            <pc:sldMk cId="3242791297" sldId="274"/>
            <ac:spMk id="12" creationId="{FCA94DB5-FE56-4A3D-BC48-31B5595197FD}"/>
          </ac:spMkLst>
        </pc:spChg>
        <pc:spChg chg="mod">
          <ac:chgData name="Megan R. Parr" userId="ecc7fbd0-341f-4219-aab2-5afb19cb12dc" providerId="ADAL" clId="{8A5FBC0F-AB4F-4376-B79A-C96107BCF5C6}" dt="2021-09-29T15:28:02.244" v="35" actId="20577"/>
          <ac:spMkLst>
            <pc:docMk/>
            <pc:sldMk cId="3242791297" sldId="274"/>
            <ac:spMk id="14" creationId="{F9ED434F-8767-46CC-B26B-5AF62FF01E66}"/>
          </ac:spMkLst>
        </pc:spChg>
        <pc:picChg chg="add del mod">
          <ac:chgData name="Megan R. Parr" userId="ecc7fbd0-341f-4219-aab2-5afb19cb12dc" providerId="ADAL" clId="{8A5FBC0F-AB4F-4376-B79A-C96107BCF5C6}" dt="2021-09-28T22:41:24.658" v="5"/>
          <ac:picMkLst>
            <pc:docMk/>
            <pc:sldMk cId="3242791297" sldId="274"/>
            <ac:picMk id="3" creationId="{FB02C7C6-0DDE-435D-A74B-2883A65E69ED}"/>
          </ac:picMkLst>
        </pc:picChg>
      </pc:sldChg>
      <pc:sldChg chg="addSp delSp modSp modTransition modAnim">
        <pc:chgData name="Megan R. Parr" userId="ecc7fbd0-341f-4219-aab2-5afb19cb12dc" providerId="ADAL" clId="{8A5FBC0F-AB4F-4376-B79A-C96107BCF5C6}" dt="2021-09-28T22:41:24.658" v="5"/>
        <pc:sldMkLst>
          <pc:docMk/>
          <pc:sldMk cId="2986941184" sldId="275"/>
        </pc:sldMkLst>
        <pc:picChg chg="add del mod">
          <ac:chgData name="Megan R. Parr" userId="ecc7fbd0-341f-4219-aab2-5afb19cb12dc" providerId="ADAL" clId="{8A5FBC0F-AB4F-4376-B79A-C96107BCF5C6}" dt="2021-09-28T22:41:24.658" v="5"/>
          <ac:picMkLst>
            <pc:docMk/>
            <pc:sldMk cId="2986941184" sldId="275"/>
            <ac:picMk id="4" creationId="{F23C3A58-E8BC-4FC2-BE04-764A61BC9B9E}"/>
          </ac:picMkLst>
        </pc:picChg>
      </pc:sldChg>
      <pc:sldChg chg="addSp delSp modSp modTransition modAnim">
        <pc:chgData name="Megan R. Parr" userId="ecc7fbd0-341f-4219-aab2-5afb19cb12dc" providerId="ADAL" clId="{8A5FBC0F-AB4F-4376-B79A-C96107BCF5C6}" dt="2021-09-28T22:41:24.658" v="5"/>
        <pc:sldMkLst>
          <pc:docMk/>
          <pc:sldMk cId="1720232737" sldId="276"/>
        </pc:sldMkLst>
        <pc:picChg chg="add del mod">
          <ac:chgData name="Megan R. Parr" userId="ecc7fbd0-341f-4219-aab2-5afb19cb12dc" providerId="ADAL" clId="{8A5FBC0F-AB4F-4376-B79A-C96107BCF5C6}" dt="2021-09-28T22:41:24.658" v="5"/>
          <ac:picMkLst>
            <pc:docMk/>
            <pc:sldMk cId="1720232737" sldId="276"/>
            <ac:picMk id="3" creationId="{8B284DE3-2A31-4C21-95D6-22A55933BF3B}"/>
          </ac:picMkLst>
        </pc:picChg>
      </pc:sldChg>
      <pc:sldChg chg="addSp delSp modSp mod modTransition modAnim">
        <pc:chgData name="Megan R. Parr" userId="ecc7fbd0-341f-4219-aab2-5afb19cb12dc" providerId="ADAL" clId="{8A5FBC0F-AB4F-4376-B79A-C96107BCF5C6}" dt="2021-09-29T16:07:41.502" v="121" actId="20577"/>
        <pc:sldMkLst>
          <pc:docMk/>
          <pc:sldMk cId="4222047710" sldId="277"/>
        </pc:sldMkLst>
        <pc:spChg chg="mod">
          <ac:chgData name="Megan R. Parr" userId="ecc7fbd0-341f-4219-aab2-5afb19cb12dc" providerId="ADAL" clId="{8A5FBC0F-AB4F-4376-B79A-C96107BCF5C6}" dt="2021-09-29T16:07:41.480" v="112" actId="20577"/>
          <ac:spMkLst>
            <pc:docMk/>
            <pc:sldMk cId="4222047710" sldId="277"/>
            <ac:spMk id="13" creationId="{A56C5CFB-285C-4778-978B-B23EF471F511}"/>
          </ac:spMkLst>
        </pc:spChg>
        <pc:spChg chg="mod">
          <ac:chgData name="Megan R. Parr" userId="ecc7fbd0-341f-4219-aab2-5afb19cb12dc" providerId="ADAL" clId="{8A5FBC0F-AB4F-4376-B79A-C96107BCF5C6}" dt="2021-09-29T16:07:41.480" v="113" actId="20577"/>
          <ac:spMkLst>
            <pc:docMk/>
            <pc:sldMk cId="4222047710" sldId="277"/>
            <ac:spMk id="14" creationId="{50C4BFD8-0A80-40F1-9F9B-E9981F6B7874}"/>
          </ac:spMkLst>
        </pc:spChg>
        <pc:spChg chg="mod">
          <ac:chgData name="Megan R. Parr" userId="ecc7fbd0-341f-4219-aab2-5afb19cb12dc" providerId="ADAL" clId="{8A5FBC0F-AB4F-4376-B79A-C96107BCF5C6}" dt="2021-09-29T16:07:41.480" v="114" actId="20577"/>
          <ac:spMkLst>
            <pc:docMk/>
            <pc:sldMk cId="4222047710" sldId="277"/>
            <ac:spMk id="15" creationId="{6F080229-11A6-48C1-B5FC-010FF29E7E9B}"/>
          </ac:spMkLst>
        </pc:spChg>
        <pc:spChg chg="mod">
          <ac:chgData name="Megan R. Parr" userId="ecc7fbd0-341f-4219-aab2-5afb19cb12dc" providerId="ADAL" clId="{8A5FBC0F-AB4F-4376-B79A-C96107BCF5C6}" dt="2021-09-29T16:07:41.480" v="115" actId="20577"/>
          <ac:spMkLst>
            <pc:docMk/>
            <pc:sldMk cId="4222047710" sldId="277"/>
            <ac:spMk id="16" creationId="{434F3838-F7FD-4275-8FE5-11B53CF38C4F}"/>
          </ac:spMkLst>
        </pc:spChg>
        <pc:spChg chg="mod">
          <ac:chgData name="Megan R. Parr" userId="ecc7fbd0-341f-4219-aab2-5afb19cb12dc" providerId="ADAL" clId="{8A5FBC0F-AB4F-4376-B79A-C96107BCF5C6}" dt="2021-09-29T16:07:41.480" v="116" actId="20577"/>
          <ac:spMkLst>
            <pc:docMk/>
            <pc:sldMk cId="4222047710" sldId="277"/>
            <ac:spMk id="17" creationId="{0014878A-F933-408B-A8C5-8853A9EB4D64}"/>
          </ac:spMkLst>
        </pc:spChg>
        <pc:spChg chg="mod">
          <ac:chgData name="Megan R. Parr" userId="ecc7fbd0-341f-4219-aab2-5afb19cb12dc" providerId="ADAL" clId="{8A5FBC0F-AB4F-4376-B79A-C96107BCF5C6}" dt="2021-09-29T16:07:41.496" v="117" actId="20577"/>
          <ac:spMkLst>
            <pc:docMk/>
            <pc:sldMk cId="4222047710" sldId="277"/>
            <ac:spMk id="18" creationId="{A4358457-400C-407C-B1C7-322E3A951B2B}"/>
          </ac:spMkLst>
        </pc:spChg>
        <pc:spChg chg="mod">
          <ac:chgData name="Megan R. Parr" userId="ecc7fbd0-341f-4219-aab2-5afb19cb12dc" providerId="ADAL" clId="{8A5FBC0F-AB4F-4376-B79A-C96107BCF5C6}" dt="2021-09-29T16:07:41.499" v="118" actId="20577"/>
          <ac:spMkLst>
            <pc:docMk/>
            <pc:sldMk cId="4222047710" sldId="277"/>
            <ac:spMk id="19" creationId="{BB5C445F-93DC-425D-8531-0B9FF443485E}"/>
          </ac:spMkLst>
        </pc:spChg>
        <pc:spChg chg="mod">
          <ac:chgData name="Megan R. Parr" userId="ecc7fbd0-341f-4219-aab2-5afb19cb12dc" providerId="ADAL" clId="{8A5FBC0F-AB4F-4376-B79A-C96107BCF5C6}" dt="2021-09-29T16:07:41.501" v="119" actId="20577"/>
          <ac:spMkLst>
            <pc:docMk/>
            <pc:sldMk cId="4222047710" sldId="277"/>
            <ac:spMk id="20" creationId="{FD7CA6C4-0411-42B4-9084-F7340B42A929}"/>
          </ac:spMkLst>
        </pc:spChg>
        <pc:spChg chg="mod">
          <ac:chgData name="Megan R. Parr" userId="ecc7fbd0-341f-4219-aab2-5afb19cb12dc" providerId="ADAL" clId="{8A5FBC0F-AB4F-4376-B79A-C96107BCF5C6}" dt="2021-09-29T16:07:41.501" v="120" actId="20577"/>
          <ac:spMkLst>
            <pc:docMk/>
            <pc:sldMk cId="4222047710" sldId="277"/>
            <ac:spMk id="21" creationId="{B0122352-D2A8-463A-98F7-51B4C4409D1D}"/>
          </ac:spMkLst>
        </pc:spChg>
        <pc:spChg chg="mod">
          <ac:chgData name="Megan R. Parr" userId="ecc7fbd0-341f-4219-aab2-5afb19cb12dc" providerId="ADAL" clId="{8A5FBC0F-AB4F-4376-B79A-C96107BCF5C6}" dt="2021-09-29T16:07:41.502" v="121" actId="20577"/>
          <ac:spMkLst>
            <pc:docMk/>
            <pc:sldMk cId="4222047710" sldId="277"/>
            <ac:spMk id="23" creationId="{8F6A0E89-562A-4A9E-98AC-2BA897ABB3F6}"/>
          </ac:spMkLst>
        </pc:spChg>
        <pc:picChg chg="add del mod">
          <ac:chgData name="Megan R. Parr" userId="ecc7fbd0-341f-4219-aab2-5afb19cb12dc" providerId="ADAL" clId="{8A5FBC0F-AB4F-4376-B79A-C96107BCF5C6}" dt="2021-09-28T22:41:24.658" v="5"/>
          <ac:picMkLst>
            <pc:docMk/>
            <pc:sldMk cId="4222047710" sldId="277"/>
            <ac:picMk id="3" creationId="{70F1AB6B-08DA-41E7-98DE-AAE0F57B4749}"/>
          </ac:picMkLst>
        </pc:picChg>
      </pc:sldChg>
      <pc:sldChg chg="addSp delSp modSp mod modTransition modAnim">
        <pc:chgData name="Megan R. Parr" userId="ecc7fbd0-341f-4219-aab2-5afb19cb12dc" providerId="ADAL" clId="{8A5FBC0F-AB4F-4376-B79A-C96107BCF5C6}" dt="2021-09-29T16:10:32.138" v="132" actId="20577"/>
        <pc:sldMkLst>
          <pc:docMk/>
          <pc:sldMk cId="3343657399" sldId="279"/>
        </pc:sldMkLst>
        <pc:spChg chg="mod">
          <ac:chgData name="Megan R. Parr" userId="ecc7fbd0-341f-4219-aab2-5afb19cb12dc" providerId="ADAL" clId="{8A5FBC0F-AB4F-4376-B79A-C96107BCF5C6}" dt="2021-09-29T16:10:32.138" v="130" actId="20577"/>
          <ac:spMkLst>
            <pc:docMk/>
            <pc:sldMk cId="3343657399" sldId="279"/>
            <ac:spMk id="30" creationId="{C73D5773-5AC9-444A-A47A-EB6656ACDC2C}"/>
          </ac:spMkLst>
        </pc:spChg>
        <pc:spChg chg="mod">
          <ac:chgData name="Megan R. Parr" userId="ecc7fbd0-341f-4219-aab2-5afb19cb12dc" providerId="ADAL" clId="{8A5FBC0F-AB4F-4376-B79A-C96107BCF5C6}" dt="2021-09-29T16:10:32.138" v="131" actId="20577"/>
          <ac:spMkLst>
            <pc:docMk/>
            <pc:sldMk cId="3343657399" sldId="279"/>
            <ac:spMk id="31" creationId="{81EB4475-C020-4325-AF59-31FCBFB7C542}"/>
          </ac:spMkLst>
        </pc:spChg>
        <pc:spChg chg="mod">
          <ac:chgData name="Megan R. Parr" userId="ecc7fbd0-341f-4219-aab2-5afb19cb12dc" providerId="ADAL" clId="{8A5FBC0F-AB4F-4376-B79A-C96107BCF5C6}" dt="2021-09-29T16:10:32.138" v="132" actId="20577"/>
          <ac:spMkLst>
            <pc:docMk/>
            <pc:sldMk cId="3343657399" sldId="279"/>
            <ac:spMk id="33" creationId="{F7689D68-C339-4D5B-9DAA-E13F6BD4D575}"/>
          </ac:spMkLst>
        </pc:spChg>
        <pc:picChg chg="add del mod">
          <ac:chgData name="Megan R. Parr" userId="ecc7fbd0-341f-4219-aab2-5afb19cb12dc" providerId="ADAL" clId="{8A5FBC0F-AB4F-4376-B79A-C96107BCF5C6}" dt="2021-09-28T22:41:24.658" v="5"/>
          <ac:picMkLst>
            <pc:docMk/>
            <pc:sldMk cId="3343657399" sldId="279"/>
            <ac:picMk id="3" creationId="{5B6B1300-2AFB-4CAC-BC4C-05896592378B}"/>
          </ac:picMkLst>
        </pc:picChg>
      </pc:sldChg>
      <pc:sldChg chg="addSp delSp modSp mod modTransition modAnim">
        <pc:chgData name="Megan R. Parr" userId="ecc7fbd0-341f-4219-aab2-5afb19cb12dc" providerId="ADAL" clId="{8A5FBC0F-AB4F-4376-B79A-C96107BCF5C6}" dt="2021-09-29T16:08:58.744" v="129" actId="20577"/>
        <pc:sldMkLst>
          <pc:docMk/>
          <pc:sldMk cId="2412879143" sldId="280"/>
        </pc:sldMkLst>
        <pc:spChg chg="mod">
          <ac:chgData name="Megan R. Parr" userId="ecc7fbd0-341f-4219-aab2-5afb19cb12dc" providerId="ADAL" clId="{8A5FBC0F-AB4F-4376-B79A-C96107BCF5C6}" dt="2021-09-29T16:08:58.744" v="122" actId="20577"/>
          <ac:spMkLst>
            <pc:docMk/>
            <pc:sldMk cId="2412879143" sldId="280"/>
            <ac:spMk id="11" creationId="{D024C14A-78BD-44B0-82BE-6A0D0A27063A}"/>
          </ac:spMkLst>
        </pc:spChg>
        <pc:spChg chg="mod">
          <ac:chgData name="Megan R. Parr" userId="ecc7fbd0-341f-4219-aab2-5afb19cb12dc" providerId="ADAL" clId="{8A5FBC0F-AB4F-4376-B79A-C96107BCF5C6}" dt="2021-09-29T16:08:58.744" v="123" actId="20577"/>
          <ac:spMkLst>
            <pc:docMk/>
            <pc:sldMk cId="2412879143" sldId="280"/>
            <ac:spMk id="12" creationId="{809F3D29-EDB1-4F1C-A0E0-36F28CE17188}"/>
          </ac:spMkLst>
        </pc:spChg>
        <pc:spChg chg="mod">
          <ac:chgData name="Megan R. Parr" userId="ecc7fbd0-341f-4219-aab2-5afb19cb12dc" providerId="ADAL" clId="{8A5FBC0F-AB4F-4376-B79A-C96107BCF5C6}" dt="2021-09-29T16:08:58.744" v="124" actId="20577"/>
          <ac:spMkLst>
            <pc:docMk/>
            <pc:sldMk cId="2412879143" sldId="280"/>
            <ac:spMk id="13" creationId="{5282F4AB-C7B8-4A86-9927-AA106AA27B41}"/>
          </ac:spMkLst>
        </pc:spChg>
        <pc:spChg chg="mod">
          <ac:chgData name="Megan R. Parr" userId="ecc7fbd0-341f-4219-aab2-5afb19cb12dc" providerId="ADAL" clId="{8A5FBC0F-AB4F-4376-B79A-C96107BCF5C6}" dt="2021-09-29T16:08:58.744" v="125" actId="20577"/>
          <ac:spMkLst>
            <pc:docMk/>
            <pc:sldMk cId="2412879143" sldId="280"/>
            <ac:spMk id="14" creationId="{60B26874-5AFA-4D1E-94A9-53AF9790D702}"/>
          </ac:spMkLst>
        </pc:spChg>
        <pc:spChg chg="mod">
          <ac:chgData name="Megan R. Parr" userId="ecc7fbd0-341f-4219-aab2-5afb19cb12dc" providerId="ADAL" clId="{8A5FBC0F-AB4F-4376-B79A-C96107BCF5C6}" dt="2021-09-29T16:08:58.744" v="126" actId="20577"/>
          <ac:spMkLst>
            <pc:docMk/>
            <pc:sldMk cId="2412879143" sldId="280"/>
            <ac:spMk id="15" creationId="{A1DA6C95-40F8-4305-89F6-17F6167C0BF2}"/>
          </ac:spMkLst>
        </pc:spChg>
        <pc:spChg chg="mod">
          <ac:chgData name="Megan R. Parr" userId="ecc7fbd0-341f-4219-aab2-5afb19cb12dc" providerId="ADAL" clId="{8A5FBC0F-AB4F-4376-B79A-C96107BCF5C6}" dt="2021-09-29T16:08:58.744" v="127" actId="20577"/>
          <ac:spMkLst>
            <pc:docMk/>
            <pc:sldMk cId="2412879143" sldId="280"/>
            <ac:spMk id="16" creationId="{A2FA2D29-AEEE-4FFA-B233-94FBE84C9B41}"/>
          </ac:spMkLst>
        </pc:spChg>
        <pc:spChg chg="mod">
          <ac:chgData name="Megan R. Parr" userId="ecc7fbd0-341f-4219-aab2-5afb19cb12dc" providerId="ADAL" clId="{8A5FBC0F-AB4F-4376-B79A-C96107BCF5C6}" dt="2021-09-29T16:08:58.744" v="128" actId="20577"/>
          <ac:spMkLst>
            <pc:docMk/>
            <pc:sldMk cId="2412879143" sldId="280"/>
            <ac:spMk id="17" creationId="{6DA5143E-FA8E-4EC1-99F7-35AE5AD4E377}"/>
          </ac:spMkLst>
        </pc:spChg>
        <pc:spChg chg="mod">
          <ac:chgData name="Megan R. Parr" userId="ecc7fbd0-341f-4219-aab2-5afb19cb12dc" providerId="ADAL" clId="{8A5FBC0F-AB4F-4376-B79A-C96107BCF5C6}" dt="2021-09-29T16:08:58.744" v="129" actId="20577"/>
          <ac:spMkLst>
            <pc:docMk/>
            <pc:sldMk cId="2412879143" sldId="280"/>
            <ac:spMk id="19" creationId="{CC28BCC9-4093-4FD5-83EB-7EC297F51396}"/>
          </ac:spMkLst>
        </pc:spChg>
        <pc:picChg chg="add del mod">
          <ac:chgData name="Megan R. Parr" userId="ecc7fbd0-341f-4219-aab2-5afb19cb12dc" providerId="ADAL" clId="{8A5FBC0F-AB4F-4376-B79A-C96107BCF5C6}" dt="2021-09-28T22:41:24.658" v="5"/>
          <ac:picMkLst>
            <pc:docMk/>
            <pc:sldMk cId="2412879143" sldId="280"/>
            <ac:picMk id="3" creationId="{6BD5409B-8E61-4423-AE73-8800A786B393}"/>
          </ac:picMkLst>
        </pc:picChg>
      </pc:sldChg>
      <pc:sldChg chg="addSp delSp modSp mod modTransition modAnim">
        <pc:chgData name="Megan R. Parr" userId="ecc7fbd0-341f-4219-aab2-5afb19cb12dc" providerId="ADAL" clId="{8A5FBC0F-AB4F-4376-B79A-C96107BCF5C6}" dt="2021-09-29T16:13:09.263" v="151" actId="20577"/>
        <pc:sldMkLst>
          <pc:docMk/>
          <pc:sldMk cId="4211492663" sldId="282"/>
        </pc:sldMkLst>
        <pc:spChg chg="mod">
          <ac:chgData name="Megan R. Parr" userId="ecc7fbd0-341f-4219-aab2-5afb19cb12dc" providerId="ADAL" clId="{8A5FBC0F-AB4F-4376-B79A-C96107BCF5C6}" dt="2021-09-29T16:13:09.247" v="144" actId="20577"/>
          <ac:spMkLst>
            <pc:docMk/>
            <pc:sldMk cId="4211492663" sldId="282"/>
            <ac:spMk id="11" creationId="{D024C14A-78BD-44B0-82BE-6A0D0A27063A}"/>
          </ac:spMkLst>
        </pc:spChg>
        <pc:spChg chg="mod">
          <ac:chgData name="Megan R. Parr" userId="ecc7fbd0-341f-4219-aab2-5afb19cb12dc" providerId="ADAL" clId="{8A5FBC0F-AB4F-4376-B79A-C96107BCF5C6}" dt="2021-09-29T16:13:09.247" v="145" actId="20577"/>
          <ac:spMkLst>
            <pc:docMk/>
            <pc:sldMk cId="4211492663" sldId="282"/>
            <ac:spMk id="12" creationId="{809F3D29-EDB1-4F1C-A0E0-36F28CE17188}"/>
          </ac:spMkLst>
        </pc:spChg>
        <pc:spChg chg="mod">
          <ac:chgData name="Megan R. Parr" userId="ecc7fbd0-341f-4219-aab2-5afb19cb12dc" providerId="ADAL" clId="{8A5FBC0F-AB4F-4376-B79A-C96107BCF5C6}" dt="2021-09-29T16:13:09.263" v="146" actId="20577"/>
          <ac:spMkLst>
            <pc:docMk/>
            <pc:sldMk cId="4211492663" sldId="282"/>
            <ac:spMk id="13" creationId="{5282F4AB-C7B8-4A86-9927-AA106AA27B41}"/>
          </ac:spMkLst>
        </pc:spChg>
        <pc:spChg chg="mod">
          <ac:chgData name="Megan R. Parr" userId="ecc7fbd0-341f-4219-aab2-5afb19cb12dc" providerId="ADAL" clId="{8A5FBC0F-AB4F-4376-B79A-C96107BCF5C6}" dt="2021-09-29T16:13:09.263" v="147" actId="20577"/>
          <ac:spMkLst>
            <pc:docMk/>
            <pc:sldMk cId="4211492663" sldId="282"/>
            <ac:spMk id="14" creationId="{60B26874-5AFA-4D1E-94A9-53AF9790D702}"/>
          </ac:spMkLst>
        </pc:spChg>
        <pc:spChg chg="mod">
          <ac:chgData name="Megan R. Parr" userId="ecc7fbd0-341f-4219-aab2-5afb19cb12dc" providerId="ADAL" clId="{8A5FBC0F-AB4F-4376-B79A-C96107BCF5C6}" dt="2021-09-29T16:13:09.263" v="148" actId="20577"/>
          <ac:spMkLst>
            <pc:docMk/>
            <pc:sldMk cId="4211492663" sldId="282"/>
            <ac:spMk id="15" creationId="{A1DA6C95-40F8-4305-89F6-17F6167C0BF2}"/>
          </ac:spMkLst>
        </pc:spChg>
        <pc:spChg chg="mod">
          <ac:chgData name="Megan R. Parr" userId="ecc7fbd0-341f-4219-aab2-5afb19cb12dc" providerId="ADAL" clId="{8A5FBC0F-AB4F-4376-B79A-C96107BCF5C6}" dt="2021-09-29T16:13:09.263" v="149" actId="20577"/>
          <ac:spMkLst>
            <pc:docMk/>
            <pc:sldMk cId="4211492663" sldId="282"/>
            <ac:spMk id="16" creationId="{A2FA2D29-AEEE-4FFA-B233-94FBE84C9B41}"/>
          </ac:spMkLst>
        </pc:spChg>
        <pc:spChg chg="mod">
          <ac:chgData name="Megan R. Parr" userId="ecc7fbd0-341f-4219-aab2-5afb19cb12dc" providerId="ADAL" clId="{8A5FBC0F-AB4F-4376-B79A-C96107BCF5C6}" dt="2021-09-29T16:13:09.263" v="150" actId="20577"/>
          <ac:spMkLst>
            <pc:docMk/>
            <pc:sldMk cId="4211492663" sldId="282"/>
            <ac:spMk id="17" creationId="{6DA5143E-FA8E-4EC1-99F7-35AE5AD4E377}"/>
          </ac:spMkLst>
        </pc:spChg>
        <pc:spChg chg="mod">
          <ac:chgData name="Megan R. Parr" userId="ecc7fbd0-341f-4219-aab2-5afb19cb12dc" providerId="ADAL" clId="{8A5FBC0F-AB4F-4376-B79A-C96107BCF5C6}" dt="2021-09-29T16:13:09.263" v="151" actId="20577"/>
          <ac:spMkLst>
            <pc:docMk/>
            <pc:sldMk cId="4211492663" sldId="282"/>
            <ac:spMk id="19" creationId="{CC28BCC9-4093-4FD5-83EB-7EC297F51396}"/>
          </ac:spMkLst>
        </pc:spChg>
        <pc:picChg chg="add del mod">
          <ac:chgData name="Megan R. Parr" userId="ecc7fbd0-341f-4219-aab2-5afb19cb12dc" providerId="ADAL" clId="{8A5FBC0F-AB4F-4376-B79A-C96107BCF5C6}" dt="2021-09-28T22:41:24.658" v="5"/>
          <ac:picMkLst>
            <pc:docMk/>
            <pc:sldMk cId="4211492663" sldId="282"/>
            <ac:picMk id="3" creationId="{AFAC8A60-FD8A-4321-BEA8-68113F34103E}"/>
          </ac:picMkLst>
        </pc:picChg>
      </pc:sldChg>
      <pc:sldChg chg="addSp delSp modSp mod modTransition modAnim">
        <pc:chgData name="Megan R. Parr" userId="ecc7fbd0-341f-4219-aab2-5afb19cb12dc" providerId="ADAL" clId="{8A5FBC0F-AB4F-4376-B79A-C96107BCF5C6}" dt="2021-09-29T16:11:47.254" v="143" actId="20577"/>
        <pc:sldMkLst>
          <pc:docMk/>
          <pc:sldMk cId="1076047175" sldId="283"/>
        </pc:sldMkLst>
        <pc:spChg chg="mod">
          <ac:chgData name="Megan R. Parr" userId="ecc7fbd0-341f-4219-aab2-5afb19cb12dc" providerId="ADAL" clId="{8A5FBC0F-AB4F-4376-B79A-C96107BCF5C6}" dt="2021-09-29T16:11:47.237" v="136" actId="20577"/>
          <ac:spMkLst>
            <pc:docMk/>
            <pc:sldMk cId="1076047175" sldId="283"/>
            <ac:spMk id="25" creationId="{D024C14A-78BD-44B0-82BE-6A0D0A27063A}"/>
          </ac:spMkLst>
        </pc:spChg>
        <pc:spChg chg="mod">
          <ac:chgData name="Megan R. Parr" userId="ecc7fbd0-341f-4219-aab2-5afb19cb12dc" providerId="ADAL" clId="{8A5FBC0F-AB4F-4376-B79A-C96107BCF5C6}" dt="2021-09-29T16:11:47.237" v="137" actId="20577"/>
          <ac:spMkLst>
            <pc:docMk/>
            <pc:sldMk cId="1076047175" sldId="283"/>
            <ac:spMk id="26" creationId="{809F3D29-EDB1-4F1C-A0E0-36F28CE17188}"/>
          </ac:spMkLst>
        </pc:spChg>
        <pc:spChg chg="mod">
          <ac:chgData name="Megan R. Parr" userId="ecc7fbd0-341f-4219-aab2-5afb19cb12dc" providerId="ADAL" clId="{8A5FBC0F-AB4F-4376-B79A-C96107BCF5C6}" dt="2021-09-29T16:11:47.237" v="138" actId="20577"/>
          <ac:spMkLst>
            <pc:docMk/>
            <pc:sldMk cId="1076047175" sldId="283"/>
            <ac:spMk id="27" creationId="{5282F4AB-C7B8-4A86-9927-AA106AA27B41}"/>
          </ac:spMkLst>
        </pc:spChg>
        <pc:spChg chg="mod">
          <ac:chgData name="Megan R. Parr" userId="ecc7fbd0-341f-4219-aab2-5afb19cb12dc" providerId="ADAL" clId="{8A5FBC0F-AB4F-4376-B79A-C96107BCF5C6}" dt="2021-09-29T16:11:47.237" v="139" actId="20577"/>
          <ac:spMkLst>
            <pc:docMk/>
            <pc:sldMk cId="1076047175" sldId="283"/>
            <ac:spMk id="28" creationId="{60B26874-5AFA-4D1E-94A9-53AF9790D702}"/>
          </ac:spMkLst>
        </pc:spChg>
        <pc:spChg chg="mod">
          <ac:chgData name="Megan R. Parr" userId="ecc7fbd0-341f-4219-aab2-5afb19cb12dc" providerId="ADAL" clId="{8A5FBC0F-AB4F-4376-B79A-C96107BCF5C6}" dt="2021-09-29T16:11:47.237" v="140" actId="20577"/>
          <ac:spMkLst>
            <pc:docMk/>
            <pc:sldMk cId="1076047175" sldId="283"/>
            <ac:spMk id="29" creationId="{A1DA6C95-40F8-4305-89F6-17F6167C0BF2}"/>
          </ac:spMkLst>
        </pc:spChg>
        <pc:spChg chg="mod">
          <ac:chgData name="Megan R. Parr" userId="ecc7fbd0-341f-4219-aab2-5afb19cb12dc" providerId="ADAL" clId="{8A5FBC0F-AB4F-4376-B79A-C96107BCF5C6}" dt="2021-09-29T16:11:47.237" v="141" actId="20577"/>
          <ac:spMkLst>
            <pc:docMk/>
            <pc:sldMk cId="1076047175" sldId="283"/>
            <ac:spMk id="30" creationId="{A2FA2D29-AEEE-4FFA-B233-94FBE84C9B41}"/>
          </ac:spMkLst>
        </pc:spChg>
        <pc:spChg chg="mod">
          <ac:chgData name="Megan R. Parr" userId="ecc7fbd0-341f-4219-aab2-5afb19cb12dc" providerId="ADAL" clId="{8A5FBC0F-AB4F-4376-B79A-C96107BCF5C6}" dt="2021-09-29T16:11:47.253" v="142" actId="20577"/>
          <ac:spMkLst>
            <pc:docMk/>
            <pc:sldMk cId="1076047175" sldId="283"/>
            <ac:spMk id="31" creationId="{6DA5143E-FA8E-4EC1-99F7-35AE5AD4E377}"/>
          </ac:spMkLst>
        </pc:spChg>
        <pc:spChg chg="mod">
          <ac:chgData name="Megan R. Parr" userId="ecc7fbd0-341f-4219-aab2-5afb19cb12dc" providerId="ADAL" clId="{8A5FBC0F-AB4F-4376-B79A-C96107BCF5C6}" dt="2021-09-29T16:11:47.254" v="143" actId="20577"/>
          <ac:spMkLst>
            <pc:docMk/>
            <pc:sldMk cId="1076047175" sldId="283"/>
            <ac:spMk id="33" creationId="{CC28BCC9-4093-4FD5-83EB-7EC297F51396}"/>
          </ac:spMkLst>
        </pc:spChg>
        <pc:picChg chg="add del mod">
          <ac:chgData name="Megan R. Parr" userId="ecc7fbd0-341f-4219-aab2-5afb19cb12dc" providerId="ADAL" clId="{8A5FBC0F-AB4F-4376-B79A-C96107BCF5C6}" dt="2021-09-28T22:41:24.658" v="5"/>
          <ac:picMkLst>
            <pc:docMk/>
            <pc:sldMk cId="1076047175" sldId="283"/>
            <ac:picMk id="3" creationId="{94A185B8-3D76-438D-8A0C-18C5B2A64549}"/>
          </ac:picMkLst>
        </pc:picChg>
      </pc:sldChg>
      <pc:sldChg chg="addSp delSp modSp mod modTransition modAnim">
        <pc:chgData name="Megan R. Parr" userId="ecc7fbd0-341f-4219-aab2-5afb19cb12dc" providerId="ADAL" clId="{8A5FBC0F-AB4F-4376-B79A-C96107BCF5C6}" dt="2021-09-29T16:13:45.046" v="159" actId="20577"/>
        <pc:sldMkLst>
          <pc:docMk/>
          <pc:sldMk cId="3014761700" sldId="284"/>
        </pc:sldMkLst>
        <pc:spChg chg="mod">
          <ac:chgData name="Megan R. Parr" userId="ecc7fbd0-341f-4219-aab2-5afb19cb12dc" providerId="ADAL" clId="{8A5FBC0F-AB4F-4376-B79A-C96107BCF5C6}" dt="2021-09-29T16:13:45.031" v="152" actId="20577"/>
          <ac:spMkLst>
            <pc:docMk/>
            <pc:sldMk cId="3014761700" sldId="284"/>
            <ac:spMk id="11" creationId="{D024C14A-78BD-44B0-82BE-6A0D0A27063A}"/>
          </ac:spMkLst>
        </pc:spChg>
        <pc:spChg chg="mod">
          <ac:chgData name="Megan R. Parr" userId="ecc7fbd0-341f-4219-aab2-5afb19cb12dc" providerId="ADAL" clId="{8A5FBC0F-AB4F-4376-B79A-C96107BCF5C6}" dt="2021-09-29T16:13:45.031" v="153" actId="20577"/>
          <ac:spMkLst>
            <pc:docMk/>
            <pc:sldMk cId="3014761700" sldId="284"/>
            <ac:spMk id="12" creationId="{809F3D29-EDB1-4F1C-A0E0-36F28CE17188}"/>
          </ac:spMkLst>
        </pc:spChg>
        <pc:spChg chg="mod">
          <ac:chgData name="Megan R. Parr" userId="ecc7fbd0-341f-4219-aab2-5afb19cb12dc" providerId="ADAL" clId="{8A5FBC0F-AB4F-4376-B79A-C96107BCF5C6}" dt="2021-09-29T16:13:45.031" v="154" actId="20577"/>
          <ac:spMkLst>
            <pc:docMk/>
            <pc:sldMk cId="3014761700" sldId="284"/>
            <ac:spMk id="13" creationId="{5282F4AB-C7B8-4A86-9927-AA106AA27B41}"/>
          </ac:spMkLst>
        </pc:spChg>
        <pc:spChg chg="mod">
          <ac:chgData name="Megan R. Parr" userId="ecc7fbd0-341f-4219-aab2-5afb19cb12dc" providerId="ADAL" clId="{8A5FBC0F-AB4F-4376-B79A-C96107BCF5C6}" dt="2021-09-29T16:13:45.031" v="155" actId="20577"/>
          <ac:spMkLst>
            <pc:docMk/>
            <pc:sldMk cId="3014761700" sldId="284"/>
            <ac:spMk id="14" creationId="{60B26874-5AFA-4D1E-94A9-53AF9790D702}"/>
          </ac:spMkLst>
        </pc:spChg>
        <pc:spChg chg="mod">
          <ac:chgData name="Megan R. Parr" userId="ecc7fbd0-341f-4219-aab2-5afb19cb12dc" providerId="ADAL" clId="{8A5FBC0F-AB4F-4376-B79A-C96107BCF5C6}" dt="2021-09-29T16:13:45.031" v="156" actId="20577"/>
          <ac:spMkLst>
            <pc:docMk/>
            <pc:sldMk cId="3014761700" sldId="284"/>
            <ac:spMk id="15" creationId="{A1DA6C95-40F8-4305-89F6-17F6167C0BF2}"/>
          </ac:spMkLst>
        </pc:spChg>
        <pc:spChg chg="mod">
          <ac:chgData name="Megan R. Parr" userId="ecc7fbd0-341f-4219-aab2-5afb19cb12dc" providerId="ADAL" clId="{8A5FBC0F-AB4F-4376-B79A-C96107BCF5C6}" dt="2021-09-29T16:13:45.046" v="157" actId="20577"/>
          <ac:spMkLst>
            <pc:docMk/>
            <pc:sldMk cId="3014761700" sldId="284"/>
            <ac:spMk id="16" creationId="{A2FA2D29-AEEE-4FFA-B233-94FBE84C9B41}"/>
          </ac:spMkLst>
        </pc:spChg>
        <pc:spChg chg="mod">
          <ac:chgData name="Megan R. Parr" userId="ecc7fbd0-341f-4219-aab2-5afb19cb12dc" providerId="ADAL" clId="{8A5FBC0F-AB4F-4376-B79A-C96107BCF5C6}" dt="2021-09-29T16:13:45.046" v="158" actId="20577"/>
          <ac:spMkLst>
            <pc:docMk/>
            <pc:sldMk cId="3014761700" sldId="284"/>
            <ac:spMk id="17" creationId="{6DA5143E-FA8E-4EC1-99F7-35AE5AD4E377}"/>
          </ac:spMkLst>
        </pc:spChg>
        <pc:spChg chg="mod">
          <ac:chgData name="Megan R. Parr" userId="ecc7fbd0-341f-4219-aab2-5afb19cb12dc" providerId="ADAL" clId="{8A5FBC0F-AB4F-4376-B79A-C96107BCF5C6}" dt="2021-09-29T16:13:45.046" v="159" actId="20577"/>
          <ac:spMkLst>
            <pc:docMk/>
            <pc:sldMk cId="3014761700" sldId="284"/>
            <ac:spMk id="19" creationId="{CC28BCC9-4093-4FD5-83EB-7EC297F51396}"/>
          </ac:spMkLst>
        </pc:spChg>
        <pc:picChg chg="add del mod">
          <ac:chgData name="Megan R. Parr" userId="ecc7fbd0-341f-4219-aab2-5afb19cb12dc" providerId="ADAL" clId="{8A5FBC0F-AB4F-4376-B79A-C96107BCF5C6}" dt="2021-09-28T22:41:24.658" v="5"/>
          <ac:picMkLst>
            <pc:docMk/>
            <pc:sldMk cId="3014761700" sldId="284"/>
            <ac:picMk id="3" creationId="{D97D35C2-A827-40DD-946F-2E19FBC1F2A2}"/>
          </ac:picMkLst>
        </pc:picChg>
      </pc:sldChg>
      <pc:sldChg chg="addSp delSp modSp mod modTransition modAnim">
        <pc:chgData name="Megan R. Parr" userId="ecc7fbd0-341f-4219-aab2-5afb19cb12dc" providerId="ADAL" clId="{8A5FBC0F-AB4F-4376-B79A-C96107BCF5C6}" dt="2021-09-29T15:01:07.239" v="15" actId="20577"/>
        <pc:sldMkLst>
          <pc:docMk/>
          <pc:sldMk cId="2882752286" sldId="285"/>
        </pc:sldMkLst>
        <pc:spChg chg="mod">
          <ac:chgData name="Megan R. Parr" userId="ecc7fbd0-341f-4219-aab2-5afb19cb12dc" providerId="ADAL" clId="{8A5FBC0F-AB4F-4376-B79A-C96107BCF5C6}" dt="2021-09-29T15:01:07.198" v="8" actId="20577"/>
          <ac:spMkLst>
            <pc:docMk/>
            <pc:sldMk cId="2882752286" sldId="285"/>
            <ac:spMk id="11" creationId="{D024C14A-78BD-44B0-82BE-6A0D0A27063A}"/>
          </ac:spMkLst>
        </pc:spChg>
        <pc:spChg chg="mod">
          <ac:chgData name="Megan R. Parr" userId="ecc7fbd0-341f-4219-aab2-5afb19cb12dc" providerId="ADAL" clId="{8A5FBC0F-AB4F-4376-B79A-C96107BCF5C6}" dt="2021-09-29T15:01:07.206" v="9" actId="20577"/>
          <ac:spMkLst>
            <pc:docMk/>
            <pc:sldMk cId="2882752286" sldId="285"/>
            <ac:spMk id="12" creationId="{809F3D29-EDB1-4F1C-A0E0-36F28CE17188}"/>
          </ac:spMkLst>
        </pc:spChg>
        <pc:spChg chg="mod">
          <ac:chgData name="Megan R. Parr" userId="ecc7fbd0-341f-4219-aab2-5afb19cb12dc" providerId="ADAL" clId="{8A5FBC0F-AB4F-4376-B79A-C96107BCF5C6}" dt="2021-09-29T15:01:07.211" v="10" actId="20577"/>
          <ac:spMkLst>
            <pc:docMk/>
            <pc:sldMk cId="2882752286" sldId="285"/>
            <ac:spMk id="13" creationId="{5282F4AB-C7B8-4A86-9927-AA106AA27B41}"/>
          </ac:spMkLst>
        </pc:spChg>
        <pc:spChg chg="mod">
          <ac:chgData name="Megan R. Parr" userId="ecc7fbd0-341f-4219-aab2-5afb19cb12dc" providerId="ADAL" clId="{8A5FBC0F-AB4F-4376-B79A-C96107BCF5C6}" dt="2021-09-29T15:01:07.213" v="11" actId="20577"/>
          <ac:spMkLst>
            <pc:docMk/>
            <pc:sldMk cId="2882752286" sldId="285"/>
            <ac:spMk id="14" creationId="{60B26874-5AFA-4D1E-94A9-53AF9790D702}"/>
          </ac:spMkLst>
        </pc:spChg>
        <pc:spChg chg="mod">
          <ac:chgData name="Megan R. Parr" userId="ecc7fbd0-341f-4219-aab2-5afb19cb12dc" providerId="ADAL" clId="{8A5FBC0F-AB4F-4376-B79A-C96107BCF5C6}" dt="2021-09-29T15:01:07.221" v="12" actId="20577"/>
          <ac:spMkLst>
            <pc:docMk/>
            <pc:sldMk cId="2882752286" sldId="285"/>
            <ac:spMk id="15" creationId="{A1DA6C95-40F8-4305-89F6-17F6167C0BF2}"/>
          </ac:spMkLst>
        </pc:spChg>
        <pc:spChg chg="mod">
          <ac:chgData name="Megan R. Parr" userId="ecc7fbd0-341f-4219-aab2-5afb19cb12dc" providerId="ADAL" clId="{8A5FBC0F-AB4F-4376-B79A-C96107BCF5C6}" dt="2021-09-29T15:01:07.226" v="13" actId="20577"/>
          <ac:spMkLst>
            <pc:docMk/>
            <pc:sldMk cId="2882752286" sldId="285"/>
            <ac:spMk id="16" creationId="{A2FA2D29-AEEE-4FFA-B233-94FBE84C9B41}"/>
          </ac:spMkLst>
        </pc:spChg>
        <pc:spChg chg="mod">
          <ac:chgData name="Megan R. Parr" userId="ecc7fbd0-341f-4219-aab2-5afb19cb12dc" providerId="ADAL" clId="{8A5FBC0F-AB4F-4376-B79A-C96107BCF5C6}" dt="2021-09-29T15:01:07.228" v="14" actId="20577"/>
          <ac:spMkLst>
            <pc:docMk/>
            <pc:sldMk cId="2882752286" sldId="285"/>
            <ac:spMk id="17" creationId="{6DA5143E-FA8E-4EC1-99F7-35AE5AD4E377}"/>
          </ac:spMkLst>
        </pc:spChg>
        <pc:spChg chg="mod">
          <ac:chgData name="Megan R. Parr" userId="ecc7fbd0-341f-4219-aab2-5afb19cb12dc" providerId="ADAL" clId="{8A5FBC0F-AB4F-4376-B79A-C96107BCF5C6}" dt="2021-09-29T15:01:07.239" v="15" actId="20577"/>
          <ac:spMkLst>
            <pc:docMk/>
            <pc:sldMk cId="2882752286" sldId="285"/>
            <ac:spMk id="19" creationId="{CC28BCC9-4093-4FD5-83EB-7EC297F51396}"/>
          </ac:spMkLst>
        </pc:spChg>
        <pc:picChg chg="add del mod">
          <ac:chgData name="Megan R. Parr" userId="ecc7fbd0-341f-4219-aab2-5afb19cb12dc" providerId="ADAL" clId="{8A5FBC0F-AB4F-4376-B79A-C96107BCF5C6}" dt="2021-09-28T15:10:02.782" v="2"/>
          <ac:picMkLst>
            <pc:docMk/>
            <pc:sldMk cId="2882752286" sldId="285"/>
            <ac:picMk id="3" creationId="{8EE7F1A7-7E1B-4186-8A2B-3B0E9A7BFFB4}"/>
          </ac:picMkLst>
        </pc:picChg>
        <pc:picChg chg="add del mod">
          <ac:chgData name="Megan R. Parr" userId="ecc7fbd0-341f-4219-aab2-5afb19cb12dc" providerId="ADAL" clId="{8A5FBC0F-AB4F-4376-B79A-C96107BCF5C6}" dt="2021-09-28T22:41:24.658" v="5"/>
          <ac:picMkLst>
            <pc:docMk/>
            <pc:sldMk cId="2882752286" sldId="285"/>
            <ac:picMk id="4" creationId="{59111D34-0BB9-4204-B2C3-14C279444AEC}"/>
          </ac:picMkLst>
        </pc:picChg>
      </pc:sldChg>
      <pc:sldChg chg="addSp delSp modSp modTransition modAnim">
        <pc:chgData name="Megan R. Parr" userId="ecc7fbd0-341f-4219-aab2-5afb19cb12dc" providerId="ADAL" clId="{8A5FBC0F-AB4F-4376-B79A-C96107BCF5C6}" dt="2021-09-28T22:41:24.658" v="5"/>
        <pc:sldMkLst>
          <pc:docMk/>
          <pc:sldMk cId="3869678414" sldId="286"/>
        </pc:sldMkLst>
        <pc:picChg chg="add del mod">
          <ac:chgData name="Megan R. Parr" userId="ecc7fbd0-341f-4219-aab2-5afb19cb12dc" providerId="ADAL" clId="{8A5FBC0F-AB4F-4376-B79A-C96107BCF5C6}" dt="2021-09-28T22:41:24.658" v="5"/>
          <ac:picMkLst>
            <pc:docMk/>
            <pc:sldMk cId="3869678414" sldId="286"/>
            <ac:picMk id="4" creationId="{6697F42C-3AA4-4AB7-9E6E-46D944CE5EF7}"/>
          </ac:picMkLst>
        </pc:picChg>
      </pc:sldChg>
      <pc:sldChg chg="addSp delSp modSp mod modTransition modAnim">
        <pc:chgData name="Megan R. Parr" userId="ecc7fbd0-341f-4219-aab2-5afb19cb12dc" providerId="ADAL" clId="{8A5FBC0F-AB4F-4376-B79A-C96107BCF5C6}" dt="2021-09-29T15:48:57.797" v="84" actId="20577"/>
        <pc:sldMkLst>
          <pc:docMk/>
          <pc:sldMk cId="540069633" sldId="287"/>
        </pc:sldMkLst>
        <pc:spChg chg="mod">
          <ac:chgData name="Megan R. Parr" userId="ecc7fbd0-341f-4219-aab2-5afb19cb12dc" providerId="ADAL" clId="{8A5FBC0F-AB4F-4376-B79A-C96107BCF5C6}" dt="2021-09-29T15:48:57.782" v="77" actId="20577"/>
          <ac:spMkLst>
            <pc:docMk/>
            <pc:sldMk cId="540069633" sldId="287"/>
            <ac:spMk id="11" creationId="{D024C14A-78BD-44B0-82BE-6A0D0A27063A}"/>
          </ac:spMkLst>
        </pc:spChg>
        <pc:spChg chg="mod">
          <ac:chgData name="Megan R. Parr" userId="ecc7fbd0-341f-4219-aab2-5afb19cb12dc" providerId="ADAL" clId="{8A5FBC0F-AB4F-4376-B79A-C96107BCF5C6}" dt="2021-09-29T15:48:57.782" v="78" actId="20577"/>
          <ac:spMkLst>
            <pc:docMk/>
            <pc:sldMk cId="540069633" sldId="287"/>
            <ac:spMk id="12" creationId="{809F3D29-EDB1-4F1C-A0E0-36F28CE17188}"/>
          </ac:spMkLst>
        </pc:spChg>
        <pc:spChg chg="mod">
          <ac:chgData name="Megan R. Parr" userId="ecc7fbd0-341f-4219-aab2-5afb19cb12dc" providerId="ADAL" clId="{8A5FBC0F-AB4F-4376-B79A-C96107BCF5C6}" dt="2021-09-29T15:48:57.790" v="79" actId="20577"/>
          <ac:spMkLst>
            <pc:docMk/>
            <pc:sldMk cId="540069633" sldId="287"/>
            <ac:spMk id="13" creationId="{5282F4AB-C7B8-4A86-9927-AA106AA27B41}"/>
          </ac:spMkLst>
        </pc:spChg>
        <pc:spChg chg="mod">
          <ac:chgData name="Megan R. Parr" userId="ecc7fbd0-341f-4219-aab2-5afb19cb12dc" providerId="ADAL" clId="{8A5FBC0F-AB4F-4376-B79A-C96107BCF5C6}" dt="2021-09-29T15:48:57.794" v="80" actId="20577"/>
          <ac:spMkLst>
            <pc:docMk/>
            <pc:sldMk cId="540069633" sldId="287"/>
            <ac:spMk id="14" creationId="{60B26874-5AFA-4D1E-94A9-53AF9790D702}"/>
          </ac:spMkLst>
        </pc:spChg>
        <pc:spChg chg="mod">
          <ac:chgData name="Megan R. Parr" userId="ecc7fbd0-341f-4219-aab2-5afb19cb12dc" providerId="ADAL" clId="{8A5FBC0F-AB4F-4376-B79A-C96107BCF5C6}" dt="2021-09-29T15:48:57.796" v="81" actId="20577"/>
          <ac:spMkLst>
            <pc:docMk/>
            <pc:sldMk cId="540069633" sldId="287"/>
            <ac:spMk id="15" creationId="{A1DA6C95-40F8-4305-89F6-17F6167C0BF2}"/>
          </ac:spMkLst>
        </pc:spChg>
        <pc:spChg chg="mod">
          <ac:chgData name="Megan R. Parr" userId="ecc7fbd0-341f-4219-aab2-5afb19cb12dc" providerId="ADAL" clId="{8A5FBC0F-AB4F-4376-B79A-C96107BCF5C6}" dt="2021-09-29T15:48:57.797" v="82" actId="20577"/>
          <ac:spMkLst>
            <pc:docMk/>
            <pc:sldMk cId="540069633" sldId="287"/>
            <ac:spMk id="16" creationId="{A2FA2D29-AEEE-4FFA-B233-94FBE84C9B41}"/>
          </ac:spMkLst>
        </pc:spChg>
        <pc:spChg chg="mod">
          <ac:chgData name="Megan R. Parr" userId="ecc7fbd0-341f-4219-aab2-5afb19cb12dc" providerId="ADAL" clId="{8A5FBC0F-AB4F-4376-B79A-C96107BCF5C6}" dt="2021-09-29T15:48:57.797" v="83" actId="20577"/>
          <ac:spMkLst>
            <pc:docMk/>
            <pc:sldMk cId="540069633" sldId="287"/>
            <ac:spMk id="17" creationId="{6DA5143E-FA8E-4EC1-99F7-35AE5AD4E377}"/>
          </ac:spMkLst>
        </pc:spChg>
        <pc:spChg chg="mod">
          <ac:chgData name="Megan R. Parr" userId="ecc7fbd0-341f-4219-aab2-5afb19cb12dc" providerId="ADAL" clId="{8A5FBC0F-AB4F-4376-B79A-C96107BCF5C6}" dt="2021-09-29T15:48:57.797" v="84" actId="20577"/>
          <ac:spMkLst>
            <pc:docMk/>
            <pc:sldMk cId="540069633" sldId="287"/>
            <ac:spMk id="19" creationId="{CC28BCC9-4093-4FD5-83EB-7EC297F51396}"/>
          </ac:spMkLst>
        </pc:spChg>
        <pc:picChg chg="add del mod">
          <ac:chgData name="Megan R. Parr" userId="ecc7fbd0-341f-4219-aab2-5afb19cb12dc" providerId="ADAL" clId="{8A5FBC0F-AB4F-4376-B79A-C96107BCF5C6}" dt="2021-09-28T16:12:21.077" v="4"/>
          <ac:picMkLst>
            <pc:docMk/>
            <pc:sldMk cId="540069633" sldId="287"/>
            <ac:picMk id="3" creationId="{FE957579-20AF-43E4-80D9-21EC7CBAA5F4}"/>
          </ac:picMkLst>
        </pc:picChg>
        <pc:picChg chg="add del mod">
          <ac:chgData name="Megan R. Parr" userId="ecc7fbd0-341f-4219-aab2-5afb19cb12dc" providerId="ADAL" clId="{8A5FBC0F-AB4F-4376-B79A-C96107BCF5C6}" dt="2021-09-28T22:41:24.658" v="5"/>
          <ac:picMkLst>
            <pc:docMk/>
            <pc:sldMk cId="540069633" sldId="287"/>
            <ac:picMk id="4" creationId="{D96A9A7F-6488-4895-8A78-A15A78843BF3}"/>
          </ac:picMkLst>
        </pc:picChg>
      </pc:sldChg>
      <pc:sldChg chg="addSp delSp modSp mod modTransition modAnim">
        <pc:chgData name="Megan R. Parr" userId="ecc7fbd0-341f-4219-aab2-5afb19cb12dc" providerId="ADAL" clId="{8A5FBC0F-AB4F-4376-B79A-C96107BCF5C6}" dt="2021-09-29T15:32:05.278" v="45" actId="20577"/>
        <pc:sldMkLst>
          <pc:docMk/>
          <pc:sldMk cId="1786362720" sldId="288"/>
        </pc:sldMkLst>
        <pc:spChg chg="mod">
          <ac:chgData name="Megan R. Parr" userId="ecc7fbd0-341f-4219-aab2-5afb19cb12dc" providerId="ADAL" clId="{8A5FBC0F-AB4F-4376-B79A-C96107BCF5C6}" dt="2021-09-29T15:32:05.252" v="38" actId="20577"/>
          <ac:spMkLst>
            <pc:docMk/>
            <pc:sldMk cId="1786362720" sldId="288"/>
            <ac:spMk id="10" creationId="{D024C14A-78BD-44B0-82BE-6A0D0A27063A}"/>
          </ac:spMkLst>
        </pc:spChg>
        <pc:spChg chg="mod">
          <ac:chgData name="Megan R. Parr" userId="ecc7fbd0-341f-4219-aab2-5afb19cb12dc" providerId="ADAL" clId="{8A5FBC0F-AB4F-4376-B79A-C96107BCF5C6}" dt="2021-09-29T15:32:05.252" v="39" actId="20577"/>
          <ac:spMkLst>
            <pc:docMk/>
            <pc:sldMk cId="1786362720" sldId="288"/>
            <ac:spMk id="11" creationId="{809F3D29-EDB1-4F1C-A0E0-36F28CE17188}"/>
          </ac:spMkLst>
        </pc:spChg>
        <pc:spChg chg="mod">
          <ac:chgData name="Megan R. Parr" userId="ecc7fbd0-341f-4219-aab2-5afb19cb12dc" providerId="ADAL" clId="{8A5FBC0F-AB4F-4376-B79A-C96107BCF5C6}" dt="2021-09-29T15:32:05.252" v="40" actId="20577"/>
          <ac:spMkLst>
            <pc:docMk/>
            <pc:sldMk cId="1786362720" sldId="288"/>
            <ac:spMk id="12" creationId="{5282F4AB-C7B8-4A86-9927-AA106AA27B41}"/>
          </ac:spMkLst>
        </pc:spChg>
        <pc:spChg chg="mod">
          <ac:chgData name="Megan R. Parr" userId="ecc7fbd0-341f-4219-aab2-5afb19cb12dc" providerId="ADAL" clId="{8A5FBC0F-AB4F-4376-B79A-C96107BCF5C6}" dt="2021-09-29T15:32:05.252" v="41" actId="20577"/>
          <ac:spMkLst>
            <pc:docMk/>
            <pc:sldMk cId="1786362720" sldId="288"/>
            <ac:spMk id="13" creationId="{60B26874-5AFA-4D1E-94A9-53AF9790D702}"/>
          </ac:spMkLst>
        </pc:spChg>
        <pc:spChg chg="mod">
          <ac:chgData name="Megan R. Parr" userId="ecc7fbd0-341f-4219-aab2-5afb19cb12dc" providerId="ADAL" clId="{8A5FBC0F-AB4F-4376-B79A-C96107BCF5C6}" dt="2021-09-29T15:32:05.268" v="42" actId="20577"/>
          <ac:spMkLst>
            <pc:docMk/>
            <pc:sldMk cId="1786362720" sldId="288"/>
            <ac:spMk id="14" creationId="{A1DA6C95-40F8-4305-89F6-17F6167C0BF2}"/>
          </ac:spMkLst>
        </pc:spChg>
        <pc:spChg chg="mod">
          <ac:chgData name="Megan R. Parr" userId="ecc7fbd0-341f-4219-aab2-5afb19cb12dc" providerId="ADAL" clId="{8A5FBC0F-AB4F-4376-B79A-C96107BCF5C6}" dt="2021-09-29T15:32:05.276" v="43" actId="20577"/>
          <ac:spMkLst>
            <pc:docMk/>
            <pc:sldMk cId="1786362720" sldId="288"/>
            <ac:spMk id="15" creationId="{A2FA2D29-AEEE-4FFA-B233-94FBE84C9B41}"/>
          </ac:spMkLst>
        </pc:spChg>
        <pc:spChg chg="mod">
          <ac:chgData name="Megan R. Parr" userId="ecc7fbd0-341f-4219-aab2-5afb19cb12dc" providerId="ADAL" clId="{8A5FBC0F-AB4F-4376-B79A-C96107BCF5C6}" dt="2021-09-29T15:32:05.277" v="44" actId="20577"/>
          <ac:spMkLst>
            <pc:docMk/>
            <pc:sldMk cId="1786362720" sldId="288"/>
            <ac:spMk id="16" creationId="{6DA5143E-FA8E-4EC1-99F7-35AE5AD4E377}"/>
          </ac:spMkLst>
        </pc:spChg>
        <pc:spChg chg="mod">
          <ac:chgData name="Megan R. Parr" userId="ecc7fbd0-341f-4219-aab2-5afb19cb12dc" providerId="ADAL" clId="{8A5FBC0F-AB4F-4376-B79A-C96107BCF5C6}" dt="2021-09-29T15:32:05.278" v="45" actId="20577"/>
          <ac:spMkLst>
            <pc:docMk/>
            <pc:sldMk cId="1786362720" sldId="288"/>
            <ac:spMk id="18" creationId="{CC28BCC9-4093-4FD5-83EB-7EC297F51396}"/>
          </ac:spMkLst>
        </pc:spChg>
        <pc:picChg chg="add del mod">
          <ac:chgData name="Megan R. Parr" userId="ecc7fbd0-341f-4219-aab2-5afb19cb12dc" providerId="ADAL" clId="{8A5FBC0F-AB4F-4376-B79A-C96107BCF5C6}" dt="2021-09-28T22:41:24.658" v="5"/>
          <ac:picMkLst>
            <pc:docMk/>
            <pc:sldMk cId="1786362720" sldId="288"/>
            <ac:picMk id="4" creationId="{15DEB8B2-5D74-4592-9268-A3897150706A}"/>
          </ac:picMkLst>
        </pc:picChg>
      </pc:sldChg>
      <pc:sldChg chg="addSp delSp modSp mod modTransition modAnim">
        <pc:chgData name="Megan R. Parr" userId="ecc7fbd0-341f-4219-aab2-5afb19cb12dc" providerId="ADAL" clId="{8A5FBC0F-AB4F-4376-B79A-C96107BCF5C6}" dt="2021-09-29T15:30:00.171" v="37" actId="20577"/>
        <pc:sldMkLst>
          <pc:docMk/>
          <pc:sldMk cId="343292063" sldId="289"/>
        </pc:sldMkLst>
        <pc:spChg chg="mod">
          <ac:chgData name="Megan R. Parr" userId="ecc7fbd0-341f-4219-aab2-5afb19cb12dc" providerId="ADAL" clId="{8A5FBC0F-AB4F-4376-B79A-C96107BCF5C6}" dt="2021-09-29T15:30:00.168" v="36" actId="20577"/>
          <ac:spMkLst>
            <pc:docMk/>
            <pc:sldMk cId="343292063" sldId="289"/>
            <ac:spMk id="19" creationId="{C296EFE4-A70C-4388-9A15-3F657B6615FD}"/>
          </ac:spMkLst>
        </pc:spChg>
        <pc:spChg chg="mod">
          <ac:chgData name="Megan R. Parr" userId="ecc7fbd0-341f-4219-aab2-5afb19cb12dc" providerId="ADAL" clId="{8A5FBC0F-AB4F-4376-B79A-C96107BCF5C6}" dt="2021-09-29T15:30:00.171" v="37" actId="20577"/>
          <ac:spMkLst>
            <pc:docMk/>
            <pc:sldMk cId="343292063" sldId="289"/>
            <ac:spMk id="20" creationId="{425EBAFC-9388-432A-BCFD-EEA2F410D8EC}"/>
          </ac:spMkLst>
        </pc:spChg>
        <pc:picChg chg="add del mod">
          <ac:chgData name="Megan R. Parr" userId="ecc7fbd0-341f-4219-aab2-5afb19cb12dc" providerId="ADAL" clId="{8A5FBC0F-AB4F-4376-B79A-C96107BCF5C6}" dt="2021-09-28T22:41:24.658" v="5"/>
          <ac:picMkLst>
            <pc:docMk/>
            <pc:sldMk cId="343292063" sldId="289"/>
            <ac:picMk id="4" creationId="{8CCBD7AF-2A42-403F-B6B1-9F3B3198373E}"/>
          </ac:picMkLst>
        </pc:picChg>
      </pc:sldChg>
      <pc:sldChg chg="addSp delSp modSp mod modTransition modAnim">
        <pc:chgData name="Megan R. Parr" userId="ecc7fbd0-341f-4219-aab2-5afb19cb12dc" providerId="ADAL" clId="{8A5FBC0F-AB4F-4376-B79A-C96107BCF5C6}" dt="2021-09-29T15:36:48.022" v="62" actId="20577"/>
        <pc:sldMkLst>
          <pc:docMk/>
          <pc:sldMk cId="1847926580" sldId="290"/>
        </pc:sldMkLst>
        <pc:spChg chg="mod">
          <ac:chgData name="Megan R. Parr" userId="ecc7fbd0-341f-4219-aab2-5afb19cb12dc" providerId="ADAL" clId="{8A5FBC0F-AB4F-4376-B79A-C96107BCF5C6}" dt="2021-09-29T15:36:47.991" v="56" actId="20577"/>
          <ac:spMkLst>
            <pc:docMk/>
            <pc:sldMk cId="1847926580" sldId="290"/>
            <ac:spMk id="10" creationId="{38ABDB68-E3D5-448E-97D3-06FFEF680193}"/>
          </ac:spMkLst>
        </pc:spChg>
        <pc:spChg chg="mod">
          <ac:chgData name="Megan R. Parr" userId="ecc7fbd0-341f-4219-aab2-5afb19cb12dc" providerId="ADAL" clId="{8A5FBC0F-AB4F-4376-B79A-C96107BCF5C6}" dt="2021-09-29T15:36:47.991" v="57" actId="20577"/>
          <ac:spMkLst>
            <pc:docMk/>
            <pc:sldMk cId="1847926580" sldId="290"/>
            <ac:spMk id="12" creationId="{B8DD7FEB-D9F3-4F5B-982C-36B0664D0205}"/>
          </ac:spMkLst>
        </pc:spChg>
        <pc:spChg chg="mod">
          <ac:chgData name="Megan R. Parr" userId="ecc7fbd0-341f-4219-aab2-5afb19cb12dc" providerId="ADAL" clId="{8A5FBC0F-AB4F-4376-B79A-C96107BCF5C6}" dt="2021-09-29T15:36:48.006" v="58" actId="20577"/>
          <ac:spMkLst>
            <pc:docMk/>
            <pc:sldMk cId="1847926580" sldId="290"/>
            <ac:spMk id="14" creationId="{96BA11E4-0636-4FA9-A836-2A4FB176449A}"/>
          </ac:spMkLst>
        </pc:spChg>
        <pc:spChg chg="mod">
          <ac:chgData name="Megan R. Parr" userId="ecc7fbd0-341f-4219-aab2-5afb19cb12dc" providerId="ADAL" clId="{8A5FBC0F-AB4F-4376-B79A-C96107BCF5C6}" dt="2021-09-29T15:36:48.006" v="59" actId="20577"/>
          <ac:spMkLst>
            <pc:docMk/>
            <pc:sldMk cId="1847926580" sldId="290"/>
            <ac:spMk id="16" creationId="{5681882E-BDD0-4311-AF62-E8019628524D}"/>
          </ac:spMkLst>
        </pc:spChg>
        <pc:spChg chg="mod">
          <ac:chgData name="Megan R. Parr" userId="ecc7fbd0-341f-4219-aab2-5afb19cb12dc" providerId="ADAL" clId="{8A5FBC0F-AB4F-4376-B79A-C96107BCF5C6}" dt="2021-09-29T15:36:48.006" v="61" actId="20577"/>
          <ac:spMkLst>
            <pc:docMk/>
            <pc:sldMk cId="1847926580" sldId="290"/>
            <ac:spMk id="20" creationId="{283DA7DD-CA37-4ED7-8710-48E56B063BA4}"/>
          </ac:spMkLst>
        </pc:spChg>
        <pc:spChg chg="mod">
          <ac:chgData name="Megan R. Parr" userId="ecc7fbd0-341f-4219-aab2-5afb19cb12dc" providerId="ADAL" clId="{8A5FBC0F-AB4F-4376-B79A-C96107BCF5C6}" dt="2021-09-29T15:36:48.006" v="60" actId="20577"/>
          <ac:spMkLst>
            <pc:docMk/>
            <pc:sldMk cId="1847926580" sldId="290"/>
            <ac:spMk id="21" creationId="{EADD3260-4BDA-459B-A162-5E1B897E38FC}"/>
          </ac:spMkLst>
        </pc:spChg>
        <pc:spChg chg="mod">
          <ac:chgData name="Megan R. Parr" userId="ecc7fbd0-341f-4219-aab2-5afb19cb12dc" providerId="ADAL" clId="{8A5FBC0F-AB4F-4376-B79A-C96107BCF5C6}" dt="2021-09-29T15:36:48.022" v="62" actId="20577"/>
          <ac:spMkLst>
            <pc:docMk/>
            <pc:sldMk cId="1847926580" sldId="290"/>
            <ac:spMk id="22" creationId="{B92F2E3C-66CD-4DEB-BA14-2A5912B65A21}"/>
          </ac:spMkLst>
        </pc:spChg>
        <pc:picChg chg="add del mod">
          <ac:chgData name="Megan R. Parr" userId="ecc7fbd0-341f-4219-aab2-5afb19cb12dc" providerId="ADAL" clId="{8A5FBC0F-AB4F-4376-B79A-C96107BCF5C6}" dt="2021-09-28T22:41:24.658" v="5"/>
          <ac:picMkLst>
            <pc:docMk/>
            <pc:sldMk cId="1847926580" sldId="290"/>
            <ac:picMk id="4" creationId="{DED62FA0-5205-436D-9F96-C1512355C08E}"/>
          </ac:picMkLst>
        </pc:picChg>
      </pc:sldChg>
      <pc:sldChg chg="addSp delSp modSp modTransition modAnim">
        <pc:chgData name="Megan R. Parr" userId="ecc7fbd0-341f-4219-aab2-5afb19cb12dc" providerId="ADAL" clId="{8A5FBC0F-AB4F-4376-B79A-C96107BCF5C6}" dt="2021-09-28T22:41:24.658" v="5"/>
        <pc:sldMkLst>
          <pc:docMk/>
          <pc:sldMk cId="1446372246" sldId="291"/>
        </pc:sldMkLst>
        <pc:picChg chg="add del mod">
          <ac:chgData name="Megan R. Parr" userId="ecc7fbd0-341f-4219-aab2-5afb19cb12dc" providerId="ADAL" clId="{8A5FBC0F-AB4F-4376-B79A-C96107BCF5C6}" dt="2021-09-28T22:41:24.658" v="5"/>
          <ac:picMkLst>
            <pc:docMk/>
            <pc:sldMk cId="1446372246" sldId="291"/>
            <ac:picMk id="4" creationId="{E0FF74A8-5957-4435-87CE-518AC07D2B41}"/>
          </ac:picMkLst>
        </pc:picChg>
      </pc:sldChg>
      <pc:sldChg chg="addSp delSp modSp mod modTransition modAnim">
        <pc:chgData name="Megan R. Parr" userId="ecc7fbd0-341f-4219-aab2-5afb19cb12dc" providerId="ADAL" clId="{8A5FBC0F-AB4F-4376-B79A-C96107BCF5C6}" dt="2021-09-29T15:39:38.302" v="64" actId="20577"/>
        <pc:sldMkLst>
          <pc:docMk/>
          <pc:sldMk cId="2721288847" sldId="292"/>
        </pc:sldMkLst>
        <pc:spChg chg="mod">
          <ac:chgData name="Megan R. Parr" userId="ecc7fbd0-341f-4219-aab2-5afb19cb12dc" providerId="ADAL" clId="{8A5FBC0F-AB4F-4376-B79A-C96107BCF5C6}" dt="2021-09-29T15:39:38.302" v="63" actId="20577"/>
          <ac:spMkLst>
            <pc:docMk/>
            <pc:sldMk cId="2721288847" sldId="292"/>
            <ac:spMk id="9" creationId="{388DD50E-1D2D-48C6-A470-79FB7F337F8A}"/>
          </ac:spMkLst>
        </pc:spChg>
        <pc:spChg chg="mod">
          <ac:chgData name="Megan R. Parr" userId="ecc7fbd0-341f-4219-aab2-5afb19cb12dc" providerId="ADAL" clId="{8A5FBC0F-AB4F-4376-B79A-C96107BCF5C6}" dt="2021-09-29T15:39:38.302" v="64" actId="20577"/>
          <ac:spMkLst>
            <pc:docMk/>
            <pc:sldMk cId="2721288847" sldId="292"/>
            <ac:spMk id="15" creationId="{40155665-7CE2-4939-AE5E-020DC1D20753}"/>
          </ac:spMkLst>
        </pc:spChg>
        <pc:picChg chg="add del mod">
          <ac:chgData name="Megan R. Parr" userId="ecc7fbd0-341f-4219-aab2-5afb19cb12dc" providerId="ADAL" clId="{8A5FBC0F-AB4F-4376-B79A-C96107BCF5C6}" dt="2021-09-28T22:41:24.658" v="5"/>
          <ac:picMkLst>
            <pc:docMk/>
            <pc:sldMk cId="2721288847" sldId="292"/>
            <ac:picMk id="5" creationId="{9D899D22-9832-42E0-B625-4F3A34CD4807}"/>
          </ac:picMkLst>
        </pc:picChg>
      </pc:sldChg>
      <pc:sldChg chg="addSp delSp modSp mod modTransition modAnim">
        <pc:chgData name="Megan R. Parr" userId="ecc7fbd0-341f-4219-aab2-5afb19cb12dc" providerId="ADAL" clId="{8A5FBC0F-AB4F-4376-B79A-C96107BCF5C6}" dt="2021-09-29T15:41:09.523" v="66" actId="20577"/>
        <pc:sldMkLst>
          <pc:docMk/>
          <pc:sldMk cId="799815461" sldId="293"/>
        </pc:sldMkLst>
        <pc:spChg chg="mod">
          <ac:chgData name="Megan R. Parr" userId="ecc7fbd0-341f-4219-aab2-5afb19cb12dc" providerId="ADAL" clId="{8A5FBC0F-AB4F-4376-B79A-C96107BCF5C6}" dt="2021-09-29T15:41:09.523" v="65" actId="20577"/>
          <ac:spMkLst>
            <pc:docMk/>
            <pc:sldMk cId="799815461" sldId="293"/>
            <ac:spMk id="9" creationId="{388DD50E-1D2D-48C6-A470-79FB7F337F8A}"/>
          </ac:spMkLst>
        </pc:spChg>
        <pc:spChg chg="mod">
          <ac:chgData name="Megan R. Parr" userId="ecc7fbd0-341f-4219-aab2-5afb19cb12dc" providerId="ADAL" clId="{8A5FBC0F-AB4F-4376-B79A-C96107BCF5C6}" dt="2021-09-29T15:41:09.523" v="66" actId="20577"/>
          <ac:spMkLst>
            <pc:docMk/>
            <pc:sldMk cId="799815461" sldId="293"/>
            <ac:spMk id="15" creationId="{40155665-7CE2-4939-AE5E-020DC1D20753}"/>
          </ac:spMkLst>
        </pc:spChg>
        <pc:picChg chg="add del mod">
          <ac:chgData name="Megan R. Parr" userId="ecc7fbd0-341f-4219-aab2-5afb19cb12dc" providerId="ADAL" clId="{8A5FBC0F-AB4F-4376-B79A-C96107BCF5C6}" dt="2021-09-28T22:41:24.658" v="5"/>
          <ac:picMkLst>
            <pc:docMk/>
            <pc:sldMk cId="799815461" sldId="293"/>
            <ac:picMk id="5" creationId="{C01928B0-73BF-43DC-B1BB-CCD7FD827DF0}"/>
          </ac:picMkLst>
        </pc:picChg>
      </pc:sldChg>
      <pc:sldChg chg="addSp delSp modSp mod modTransition modAnim">
        <pc:chgData name="Megan R. Parr" userId="ecc7fbd0-341f-4219-aab2-5afb19cb12dc" providerId="ADAL" clId="{8A5FBC0F-AB4F-4376-B79A-C96107BCF5C6}" dt="2021-09-29T15:42:45.365" v="68" actId="20577"/>
        <pc:sldMkLst>
          <pc:docMk/>
          <pc:sldMk cId="3380063090" sldId="294"/>
        </pc:sldMkLst>
        <pc:spChg chg="mod">
          <ac:chgData name="Megan R. Parr" userId="ecc7fbd0-341f-4219-aab2-5afb19cb12dc" providerId="ADAL" clId="{8A5FBC0F-AB4F-4376-B79A-C96107BCF5C6}" dt="2021-09-29T15:42:45.365" v="67" actId="20577"/>
          <ac:spMkLst>
            <pc:docMk/>
            <pc:sldMk cId="3380063090" sldId="294"/>
            <ac:spMk id="9" creationId="{388DD50E-1D2D-48C6-A470-79FB7F337F8A}"/>
          </ac:spMkLst>
        </pc:spChg>
        <pc:spChg chg="mod">
          <ac:chgData name="Megan R. Parr" userId="ecc7fbd0-341f-4219-aab2-5afb19cb12dc" providerId="ADAL" clId="{8A5FBC0F-AB4F-4376-B79A-C96107BCF5C6}" dt="2021-09-29T15:42:45.365" v="68" actId="20577"/>
          <ac:spMkLst>
            <pc:docMk/>
            <pc:sldMk cId="3380063090" sldId="294"/>
            <ac:spMk id="15" creationId="{40155665-7CE2-4939-AE5E-020DC1D20753}"/>
          </ac:spMkLst>
        </pc:spChg>
        <pc:picChg chg="add del mod">
          <ac:chgData name="Megan R. Parr" userId="ecc7fbd0-341f-4219-aab2-5afb19cb12dc" providerId="ADAL" clId="{8A5FBC0F-AB4F-4376-B79A-C96107BCF5C6}" dt="2021-09-28T22:41:24.658" v="5"/>
          <ac:picMkLst>
            <pc:docMk/>
            <pc:sldMk cId="3380063090" sldId="294"/>
            <ac:picMk id="5" creationId="{A0E5F11C-03AD-450A-95B5-6C7C5253D27C}"/>
          </ac:picMkLst>
        </pc:picChg>
      </pc:sldChg>
      <pc:sldChg chg="addSp delSp modSp modTransition modAnim">
        <pc:chgData name="Megan R. Parr" userId="ecc7fbd0-341f-4219-aab2-5afb19cb12dc" providerId="ADAL" clId="{8A5FBC0F-AB4F-4376-B79A-C96107BCF5C6}" dt="2021-09-28T22:41:24.658" v="5"/>
        <pc:sldMkLst>
          <pc:docMk/>
          <pc:sldMk cId="480784140" sldId="295"/>
        </pc:sldMkLst>
        <pc:picChg chg="add del mod">
          <ac:chgData name="Megan R. Parr" userId="ecc7fbd0-341f-4219-aab2-5afb19cb12dc" providerId="ADAL" clId="{8A5FBC0F-AB4F-4376-B79A-C96107BCF5C6}" dt="2021-09-28T22:41:24.658" v="5"/>
          <ac:picMkLst>
            <pc:docMk/>
            <pc:sldMk cId="480784140" sldId="295"/>
            <ac:picMk id="4" creationId="{1F78DF36-5715-48A0-B689-25179CBDBEED}"/>
          </ac:picMkLst>
        </pc:picChg>
      </pc:sldChg>
      <pc:sldChg chg="addSp delSp modSp modTransition modAnim">
        <pc:chgData name="Megan R. Parr" userId="ecc7fbd0-341f-4219-aab2-5afb19cb12dc" providerId="ADAL" clId="{8A5FBC0F-AB4F-4376-B79A-C96107BCF5C6}" dt="2021-09-28T22:41:24.658" v="5"/>
        <pc:sldMkLst>
          <pc:docMk/>
          <pc:sldMk cId="1574860981" sldId="296"/>
        </pc:sldMkLst>
        <pc:picChg chg="add del mod">
          <ac:chgData name="Megan R. Parr" userId="ecc7fbd0-341f-4219-aab2-5afb19cb12dc" providerId="ADAL" clId="{8A5FBC0F-AB4F-4376-B79A-C96107BCF5C6}" dt="2021-09-28T22:41:24.658" v="5"/>
          <ac:picMkLst>
            <pc:docMk/>
            <pc:sldMk cId="1574860981" sldId="296"/>
            <ac:picMk id="6" creationId="{FB73C04D-31C7-48FB-B447-2A7319AA57EB}"/>
          </ac:picMkLst>
        </pc:picChg>
      </pc:sldChg>
      <pc:sldChg chg="addSp delSp modSp modTransition modAnim">
        <pc:chgData name="Megan R. Parr" userId="ecc7fbd0-341f-4219-aab2-5afb19cb12dc" providerId="ADAL" clId="{8A5FBC0F-AB4F-4376-B79A-C96107BCF5C6}" dt="2021-09-28T22:41:24.658" v="5"/>
        <pc:sldMkLst>
          <pc:docMk/>
          <pc:sldMk cId="697389127" sldId="297"/>
        </pc:sldMkLst>
        <pc:picChg chg="add del mod">
          <ac:chgData name="Megan R. Parr" userId="ecc7fbd0-341f-4219-aab2-5afb19cb12dc" providerId="ADAL" clId="{8A5FBC0F-AB4F-4376-B79A-C96107BCF5C6}" dt="2021-09-28T22:41:24.658" v="5"/>
          <ac:picMkLst>
            <pc:docMk/>
            <pc:sldMk cId="697389127" sldId="297"/>
            <ac:picMk id="6" creationId="{31EADF49-449F-4076-9FEF-19D372016D23}"/>
          </ac:picMkLst>
        </pc:picChg>
      </pc:sldChg>
      <pc:sldChg chg="addSp delSp modSp modTransition modAnim">
        <pc:chgData name="Megan R. Parr" userId="ecc7fbd0-341f-4219-aab2-5afb19cb12dc" providerId="ADAL" clId="{8A5FBC0F-AB4F-4376-B79A-C96107BCF5C6}" dt="2021-09-28T22:41:24.658" v="5"/>
        <pc:sldMkLst>
          <pc:docMk/>
          <pc:sldMk cId="3344862494" sldId="298"/>
        </pc:sldMkLst>
        <pc:picChg chg="add del mod">
          <ac:chgData name="Megan R. Parr" userId="ecc7fbd0-341f-4219-aab2-5afb19cb12dc" providerId="ADAL" clId="{8A5FBC0F-AB4F-4376-B79A-C96107BCF5C6}" dt="2021-09-28T22:41:24.658" v="5"/>
          <ac:picMkLst>
            <pc:docMk/>
            <pc:sldMk cId="3344862494" sldId="298"/>
            <ac:picMk id="6" creationId="{D2F3E9DC-C122-402E-93BD-1CB04D64196E}"/>
          </ac:picMkLst>
        </pc:picChg>
      </pc:sldChg>
      <pc:sldChg chg="addSp delSp modSp modTransition modAnim">
        <pc:chgData name="Megan R. Parr" userId="ecc7fbd0-341f-4219-aab2-5afb19cb12dc" providerId="ADAL" clId="{8A5FBC0F-AB4F-4376-B79A-C96107BCF5C6}" dt="2021-09-28T22:41:24.658" v="5"/>
        <pc:sldMkLst>
          <pc:docMk/>
          <pc:sldMk cId="3397094574" sldId="299"/>
        </pc:sldMkLst>
        <pc:picChg chg="add del mod">
          <ac:chgData name="Megan R. Parr" userId="ecc7fbd0-341f-4219-aab2-5afb19cb12dc" providerId="ADAL" clId="{8A5FBC0F-AB4F-4376-B79A-C96107BCF5C6}" dt="2021-09-28T16:12:21.077" v="4"/>
          <ac:picMkLst>
            <pc:docMk/>
            <pc:sldMk cId="3397094574" sldId="299"/>
            <ac:picMk id="4" creationId="{033A2C2A-FE23-4D91-8797-6DB09FE19904}"/>
          </ac:picMkLst>
        </pc:picChg>
        <pc:picChg chg="add del mod">
          <ac:chgData name="Megan R. Parr" userId="ecc7fbd0-341f-4219-aab2-5afb19cb12dc" providerId="ADAL" clId="{8A5FBC0F-AB4F-4376-B79A-C96107BCF5C6}" dt="2021-09-28T22:41:24.658" v="5"/>
          <ac:picMkLst>
            <pc:docMk/>
            <pc:sldMk cId="3397094574" sldId="299"/>
            <ac:picMk id="5" creationId="{B69F6277-9091-42D1-8BAF-CE2AAD623B1F}"/>
          </ac:picMkLst>
        </pc:picChg>
      </pc:sldChg>
      <pc:sldChg chg="addSp delSp modSp mod modTransition modAnim">
        <pc:chgData name="Megan R. Parr" userId="ecc7fbd0-341f-4219-aab2-5afb19cb12dc" providerId="ADAL" clId="{8A5FBC0F-AB4F-4376-B79A-C96107BCF5C6}" dt="2021-09-29T15:51:04.543" v="86" actId="20577"/>
        <pc:sldMkLst>
          <pc:docMk/>
          <pc:sldMk cId="3469649224" sldId="300"/>
        </pc:sldMkLst>
        <pc:spChg chg="mod">
          <ac:chgData name="Megan R. Parr" userId="ecc7fbd0-341f-4219-aab2-5afb19cb12dc" providerId="ADAL" clId="{8A5FBC0F-AB4F-4376-B79A-C96107BCF5C6}" dt="2021-09-29T15:51:04.542" v="85" actId="20577"/>
          <ac:spMkLst>
            <pc:docMk/>
            <pc:sldMk cId="3469649224" sldId="300"/>
            <ac:spMk id="23" creationId="{388DD50E-1D2D-48C6-A470-79FB7F337F8A}"/>
          </ac:spMkLst>
        </pc:spChg>
        <pc:spChg chg="mod">
          <ac:chgData name="Megan R. Parr" userId="ecc7fbd0-341f-4219-aab2-5afb19cb12dc" providerId="ADAL" clId="{8A5FBC0F-AB4F-4376-B79A-C96107BCF5C6}" dt="2021-09-29T15:51:04.543" v="86" actId="20577"/>
          <ac:spMkLst>
            <pc:docMk/>
            <pc:sldMk cId="3469649224" sldId="300"/>
            <ac:spMk id="29" creationId="{40155665-7CE2-4939-AE5E-020DC1D20753}"/>
          </ac:spMkLst>
        </pc:spChg>
        <pc:picChg chg="add del mod">
          <ac:chgData name="Megan R. Parr" userId="ecc7fbd0-341f-4219-aab2-5afb19cb12dc" providerId="ADAL" clId="{8A5FBC0F-AB4F-4376-B79A-C96107BCF5C6}" dt="2021-09-28T16:12:21.077" v="4"/>
          <ac:picMkLst>
            <pc:docMk/>
            <pc:sldMk cId="3469649224" sldId="300"/>
            <ac:picMk id="4" creationId="{6855951A-3975-4A76-89FF-FC17CFA6507B}"/>
          </ac:picMkLst>
        </pc:picChg>
        <pc:picChg chg="add del mod">
          <ac:chgData name="Megan R. Parr" userId="ecc7fbd0-341f-4219-aab2-5afb19cb12dc" providerId="ADAL" clId="{8A5FBC0F-AB4F-4376-B79A-C96107BCF5C6}" dt="2021-09-28T22:41:24.658" v="5"/>
          <ac:picMkLst>
            <pc:docMk/>
            <pc:sldMk cId="3469649224" sldId="300"/>
            <ac:picMk id="5" creationId="{A95C4979-2D1B-4743-B650-772D85CEF30B}"/>
          </ac:picMkLst>
        </pc:picChg>
      </pc:sldChg>
      <pc:sldChg chg="addSp delSp modSp modTransition modAnim">
        <pc:chgData name="Megan R. Parr" userId="ecc7fbd0-341f-4219-aab2-5afb19cb12dc" providerId="ADAL" clId="{8A5FBC0F-AB4F-4376-B79A-C96107BCF5C6}" dt="2021-09-28T22:41:24.658" v="5"/>
        <pc:sldMkLst>
          <pc:docMk/>
          <pc:sldMk cId="3327054788" sldId="301"/>
        </pc:sldMkLst>
        <pc:picChg chg="add del mod">
          <ac:chgData name="Megan R. Parr" userId="ecc7fbd0-341f-4219-aab2-5afb19cb12dc" providerId="ADAL" clId="{8A5FBC0F-AB4F-4376-B79A-C96107BCF5C6}" dt="2021-09-28T22:41:24.658" v="5"/>
          <ac:picMkLst>
            <pc:docMk/>
            <pc:sldMk cId="3327054788" sldId="301"/>
            <ac:picMk id="4" creationId="{541DC81F-FCD3-42F8-8417-CAB272D8AF1C}"/>
          </ac:picMkLst>
        </pc:picChg>
      </pc:sldChg>
      <pc:sldChg chg="addSp delSp modSp modTransition modAnim">
        <pc:chgData name="Megan R. Parr" userId="ecc7fbd0-341f-4219-aab2-5afb19cb12dc" providerId="ADAL" clId="{8A5FBC0F-AB4F-4376-B79A-C96107BCF5C6}" dt="2021-09-28T22:41:24.658" v="5"/>
        <pc:sldMkLst>
          <pc:docMk/>
          <pc:sldMk cId="4252081891" sldId="302"/>
        </pc:sldMkLst>
        <pc:picChg chg="add del mod">
          <ac:chgData name="Megan R. Parr" userId="ecc7fbd0-341f-4219-aab2-5afb19cb12dc" providerId="ADAL" clId="{8A5FBC0F-AB4F-4376-B79A-C96107BCF5C6}" dt="2021-09-28T22:41:24.658" v="5"/>
          <ac:picMkLst>
            <pc:docMk/>
            <pc:sldMk cId="4252081891" sldId="302"/>
            <ac:picMk id="4" creationId="{53AB1ADA-56F9-4ADA-9E8C-8CAC7407F961}"/>
          </ac:picMkLst>
        </pc:picChg>
      </pc:sldChg>
      <pc:sldChg chg="addSp delSp modSp modTransition modAnim">
        <pc:chgData name="Megan R. Parr" userId="ecc7fbd0-341f-4219-aab2-5afb19cb12dc" providerId="ADAL" clId="{8A5FBC0F-AB4F-4376-B79A-C96107BCF5C6}" dt="2021-09-28T22:41:24.658" v="5"/>
        <pc:sldMkLst>
          <pc:docMk/>
          <pc:sldMk cId="3209544209" sldId="304"/>
        </pc:sldMkLst>
        <pc:picChg chg="add del mod">
          <ac:chgData name="Megan R. Parr" userId="ecc7fbd0-341f-4219-aab2-5afb19cb12dc" providerId="ADAL" clId="{8A5FBC0F-AB4F-4376-B79A-C96107BCF5C6}" dt="2021-09-28T22:41:24.658" v="5"/>
          <ac:picMkLst>
            <pc:docMk/>
            <pc:sldMk cId="3209544209" sldId="304"/>
            <ac:picMk id="5" creationId="{6B24A48F-9375-444E-BC13-1C483058A142}"/>
          </ac:picMkLst>
        </pc:picChg>
      </pc:sldChg>
      <pc:sldChg chg="addSp delSp modSp mod modTransition modAnim">
        <pc:chgData name="Megan R. Parr" userId="ecc7fbd0-341f-4219-aab2-5afb19cb12dc" providerId="ADAL" clId="{8A5FBC0F-AB4F-4376-B79A-C96107BCF5C6}" dt="2021-09-29T16:05:05.445" v="111" actId="20577"/>
        <pc:sldMkLst>
          <pc:docMk/>
          <pc:sldMk cId="2686201876" sldId="305"/>
        </pc:sldMkLst>
        <pc:spChg chg="mod">
          <ac:chgData name="Megan R. Parr" userId="ecc7fbd0-341f-4219-aab2-5afb19cb12dc" providerId="ADAL" clId="{8A5FBC0F-AB4F-4376-B79A-C96107BCF5C6}" dt="2021-09-29T16:05:05.445" v="106" actId="20577"/>
          <ac:spMkLst>
            <pc:docMk/>
            <pc:sldMk cId="2686201876" sldId="305"/>
            <ac:spMk id="12" creationId="{C73D5773-5AC9-444A-A47A-EB6656ACDC2C}"/>
          </ac:spMkLst>
        </pc:spChg>
        <pc:spChg chg="mod">
          <ac:chgData name="Megan R. Parr" userId="ecc7fbd0-341f-4219-aab2-5afb19cb12dc" providerId="ADAL" clId="{8A5FBC0F-AB4F-4376-B79A-C96107BCF5C6}" dt="2021-09-29T16:05:05.445" v="108" actId="20577"/>
          <ac:spMkLst>
            <pc:docMk/>
            <pc:sldMk cId="2686201876" sldId="305"/>
            <ac:spMk id="15" creationId="{F7689D68-C339-4D5B-9DAA-E13F6BD4D575}"/>
          </ac:spMkLst>
        </pc:spChg>
        <pc:spChg chg="mod">
          <ac:chgData name="Megan R. Parr" userId="ecc7fbd0-341f-4219-aab2-5afb19cb12dc" providerId="ADAL" clId="{8A5FBC0F-AB4F-4376-B79A-C96107BCF5C6}" dt="2021-09-29T16:05:05.445" v="109" actId="20577"/>
          <ac:spMkLst>
            <pc:docMk/>
            <pc:sldMk cId="2686201876" sldId="305"/>
            <ac:spMk id="18" creationId="{86FBC0DC-E9D1-4FE7-A92D-8C0C21E6C833}"/>
          </ac:spMkLst>
        </pc:spChg>
        <pc:spChg chg="mod">
          <ac:chgData name="Megan R. Parr" userId="ecc7fbd0-341f-4219-aab2-5afb19cb12dc" providerId="ADAL" clId="{8A5FBC0F-AB4F-4376-B79A-C96107BCF5C6}" dt="2021-09-29T16:05:05.445" v="110" actId="20577"/>
          <ac:spMkLst>
            <pc:docMk/>
            <pc:sldMk cId="2686201876" sldId="305"/>
            <ac:spMk id="19" creationId="{C5B8AD05-BFBB-476E-A552-5125E1F1F650}"/>
          </ac:spMkLst>
        </pc:spChg>
        <pc:spChg chg="mod">
          <ac:chgData name="Megan R. Parr" userId="ecc7fbd0-341f-4219-aab2-5afb19cb12dc" providerId="ADAL" clId="{8A5FBC0F-AB4F-4376-B79A-C96107BCF5C6}" dt="2021-09-29T16:05:05.445" v="111" actId="20577"/>
          <ac:spMkLst>
            <pc:docMk/>
            <pc:sldMk cId="2686201876" sldId="305"/>
            <ac:spMk id="20" creationId="{55960B2F-90D8-4D62-B831-C33669F8D273}"/>
          </ac:spMkLst>
        </pc:spChg>
        <pc:spChg chg="mod">
          <ac:chgData name="Megan R. Parr" userId="ecc7fbd0-341f-4219-aab2-5afb19cb12dc" providerId="ADAL" clId="{8A5FBC0F-AB4F-4376-B79A-C96107BCF5C6}" dt="2021-09-29T16:05:05.445" v="107" actId="20577"/>
          <ac:spMkLst>
            <pc:docMk/>
            <pc:sldMk cId="2686201876" sldId="305"/>
            <ac:spMk id="36" creationId="{81EB4475-C020-4325-AF59-31FCBFB7C542}"/>
          </ac:spMkLst>
        </pc:spChg>
        <pc:picChg chg="add del mod">
          <ac:chgData name="Megan R. Parr" userId="ecc7fbd0-341f-4219-aab2-5afb19cb12dc" providerId="ADAL" clId="{8A5FBC0F-AB4F-4376-B79A-C96107BCF5C6}" dt="2021-09-28T22:41:24.658" v="5"/>
          <ac:picMkLst>
            <pc:docMk/>
            <pc:sldMk cId="2686201876" sldId="305"/>
            <ac:picMk id="7" creationId="{383892C7-B46C-44B8-93AF-4AB8CF55097B}"/>
          </ac:picMkLst>
        </pc:picChg>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coloredoutline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8E3FB-9208-4B0F-8A2F-DED9BF52735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EF4AE76-5F9C-453F-98A6-99362B703157}">
      <dgm:prSet/>
      <dgm:spPr/>
      <dgm:t>
        <a:bodyPr/>
        <a:lstStyle/>
        <a:p>
          <a:r>
            <a:rPr lang="en-US">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gm:t>
    </dgm:pt>
    <dgm:pt modelId="{68C0248E-50D6-4AC9-91B3-0FF2DA91DF06}" type="par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C1364995-3C02-4084-AA70-64904EFF1BA1}" type="sib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F1BD1CFC-3941-45D6-85A8-CD9E777E4BC4}">
      <dgm:prSet/>
      <dgm:spPr/>
      <dgm:t>
        <a:bodyPr/>
        <a:lstStyle/>
        <a:p>
          <a:r>
            <a:rPr lang="en-US">
              <a:latin typeface="Arial" panose="020B0604020202020204" pitchFamily="34" charset="0"/>
              <a:cs typeface="Arial" panose="020B0604020202020204" pitchFamily="34" charset="0"/>
            </a:rPr>
            <a:t>Demonstrate the importance of keeping a written document of what has been done. </a:t>
          </a:r>
        </a:p>
      </dgm:t>
    </dgm:pt>
    <dgm:pt modelId="{1ED529A0-8E05-49D8-B2B2-0BB010A4E800}" type="par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4A9559-52A5-40C3-BCBF-CDBDE43089C2}" type="sib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B8843C-78E2-4684-9C08-D00C5DBBB5B7}">
      <dgm:prSet/>
      <dgm:spPr/>
      <dgm:t>
        <a:bodyPr/>
        <a:lstStyle/>
        <a:p>
          <a:r>
            <a:rPr lang="en-US">
              <a:latin typeface="Arial" panose="020B0604020202020204" pitchFamily="34" charset="0"/>
              <a:cs typeface="Arial" panose="020B0604020202020204" pitchFamily="34" charset="0"/>
            </a:rPr>
            <a:t>Provides a written platform for goal setting and documentation of the actions required to reach goals. </a:t>
          </a:r>
        </a:p>
      </dgm:t>
    </dgm:pt>
    <dgm:pt modelId="{D7BC7558-66E9-4A7D-824F-F3ADE51BEBC0}" type="par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A970E4F1-FD5E-4D3B-9622-8A877E2F9269}" type="sib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54490FB3-797D-4ABA-B4FD-B2F6656D171D}">
      <dgm:prSet/>
      <dgm:spPr/>
      <dgm:t>
        <a:bodyPr/>
        <a:lstStyle/>
        <a:p>
          <a:r>
            <a:rPr lang="en-US">
              <a:latin typeface="Arial" panose="020B0604020202020204" pitchFamily="34" charset="0"/>
              <a:cs typeface="Arial" panose="020B0604020202020204" pitchFamily="34" charset="0"/>
            </a:rPr>
            <a:t>Provide an opportunity for competition at the County, District, and State level. </a:t>
          </a:r>
        </a:p>
      </dgm:t>
    </dgm:pt>
    <dgm:pt modelId="{307AC4AB-5C2B-429D-8291-3FB1355F5D8B}" type="par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375CFBA-BF00-4C52-A67B-BC90E2AF9155}" type="sib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FE23120F-61D1-4DB7-A4DB-B9ACD5762FD1}" type="pres">
      <dgm:prSet presAssocID="{3278E3FB-9208-4B0F-8A2F-DED9BF527355}" presName="linear" presStyleCnt="0">
        <dgm:presLayoutVars>
          <dgm:animLvl val="lvl"/>
          <dgm:resizeHandles val="exact"/>
        </dgm:presLayoutVars>
      </dgm:prSet>
      <dgm:spPr/>
    </dgm:pt>
    <dgm:pt modelId="{548C26BE-CD4C-4FB5-BF92-2BDAB2F33BB0}" type="pres">
      <dgm:prSet presAssocID="{AEF4AE76-5F9C-453F-98A6-99362B703157}" presName="parentText" presStyleLbl="node1" presStyleIdx="0" presStyleCnt="4">
        <dgm:presLayoutVars>
          <dgm:chMax val="0"/>
          <dgm:bulletEnabled val="1"/>
        </dgm:presLayoutVars>
      </dgm:prSet>
      <dgm:spPr/>
    </dgm:pt>
    <dgm:pt modelId="{80B72D77-BD2B-4A33-80F4-061605031D96}" type="pres">
      <dgm:prSet presAssocID="{C1364995-3C02-4084-AA70-64904EFF1BA1}" presName="spacer" presStyleCnt="0"/>
      <dgm:spPr/>
    </dgm:pt>
    <dgm:pt modelId="{19FA992A-148A-4E6A-A93A-96B8EFEDBC80}" type="pres">
      <dgm:prSet presAssocID="{F1BD1CFC-3941-45D6-85A8-CD9E777E4BC4}" presName="parentText" presStyleLbl="node1" presStyleIdx="1" presStyleCnt="4">
        <dgm:presLayoutVars>
          <dgm:chMax val="0"/>
          <dgm:bulletEnabled val="1"/>
        </dgm:presLayoutVars>
      </dgm:prSet>
      <dgm:spPr/>
    </dgm:pt>
    <dgm:pt modelId="{986730E8-4957-4E27-9161-F51F6DFA119E}" type="pres">
      <dgm:prSet presAssocID="{894A9559-52A5-40C3-BCBF-CDBDE43089C2}" presName="spacer" presStyleCnt="0"/>
      <dgm:spPr/>
    </dgm:pt>
    <dgm:pt modelId="{6BB6EE12-559B-4BEB-A222-BF990A1E0D38}" type="pres">
      <dgm:prSet presAssocID="{89B8843C-78E2-4684-9C08-D00C5DBBB5B7}" presName="parentText" presStyleLbl="node1" presStyleIdx="2" presStyleCnt="4">
        <dgm:presLayoutVars>
          <dgm:chMax val="0"/>
          <dgm:bulletEnabled val="1"/>
        </dgm:presLayoutVars>
      </dgm:prSet>
      <dgm:spPr/>
    </dgm:pt>
    <dgm:pt modelId="{C21FC96D-7540-4FF5-8838-693774C7270D}" type="pres">
      <dgm:prSet presAssocID="{A970E4F1-FD5E-4D3B-9622-8A877E2F9269}" presName="spacer" presStyleCnt="0"/>
      <dgm:spPr/>
    </dgm:pt>
    <dgm:pt modelId="{675C1328-D156-46BB-8E34-3B0B6BDF2C23}" type="pres">
      <dgm:prSet presAssocID="{54490FB3-797D-4ABA-B4FD-B2F6656D171D}" presName="parentText" presStyleLbl="node1" presStyleIdx="3" presStyleCnt="4">
        <dgm:presLayoutVars>
          <dgm:chMax val="0"/>
          <dgm:bulletEnabled val="1"/>
        </dgm:presLayoutVars>
      </dgm:prSet>
      <dgm:spPr/>
    </dgm:pt>
  </dgm:ptLst>
  <dgm:cxnLst>
    <dgm:cxn modelId="{A22F1A0E-0F78-4E1B-A23F-60A44B6697AE}" type="presOf" srcId="{54490FB3-797D-4ABA-B4FD-B2F6656D171D}" destId="{675C1328-D156-46BB-8E34-3B0B6BDF2C23}" srcOrd="0" destOrd="0" presId="urn:microsoft.com/office/officeart/2005/8/layout/vList2"/>
    <dgm:cxn modelId="{3426D56B-3948-40BF-B813-49304D7B6FD3}" srcId="{3278E3FB-9208-4B0F-8A2F-DED9BF527355}" destId="{54490FB3-797D-4ABA-B4FD-B2F6656D171D}" srcOrd="3" destOrd="0" parTransId="{307AC4AB-5C2B-429D-8291-3FB1355F5D8B}" sibTransId="{3375CFBA-BF00-4C52-A67B-BC90E2AF9155}"/>
    <dgm:cxn modelId="{9222804E-E13B-44B5-8425-89D81F4E1D65}" srcId="{3278E3FB-9208-4B0F-8A2F-DED9BF527355}" destId="{F1BD1CFC-3941-45D6-85A8-CD9E777E4BC4}" srcOrd="1" destOrd="0" parTransId="{1ED529A0-8E05-49D8-B2B2-0BB010A4E800}" sibTransId="{894A9559-52A5-40C3-BCBF-CDBDE43089C2}"/>
    <dgm:cxn modelId="{0515E08D-9473-4976-BF76-57951D9A612C}" type="presOf" srcId="{F1BD1CFC-3941-45D6-85A8-CD9E777E4BC4}" destId="{19FA992A-148A-4E6A-A93A-96B8EFEDBC80}" srcOrd="0" destOrd="0" presId="urn:microsoft.com/office/officeart/2005/8/layout/vList2"/>
    <dgm:cxn modelId="{697E8EA5-5B53-4274-B766-CEF4B0A2EDC3}" type="presOf" srcId="{3278E3FB-9208-4B0F-8A2F-DED9BF527355}" destId="{FE23120F-61D1-4DB7-A4DB-B9ACD5762FD1}" srcOrd="0" destOrd="0" presId="urn:microsoft.com/office/officeart/2005/8/layout/vList2"/>
    <dgm:cxn modelId="{DF83FFAC-F55F-4D2C-AF2B-32568CB6FD6F}" type="presOf" srcId="{AEF4AE76-5F9C-453F-98A6-99362B703157}" destId="{548C26BE-CD4C-4FB5-BF92-2BDAB2F33BB0}" srcOrd="0" destOrd="0" presId="urn:microsoft.com/office/officeart/2005/8/layout/vList2"/>
    <dgm:cxn modelId="{975376B6-128F-4FE6-B2D4-09EC4C907811}" type="presOf" srcId="{89B8843C-78E2-4684-9C08-D00C5DBBB5B7}" destId="{6BB6EE12-559B-4BEB-A222-BF990A1E0D38}" srcOrd="0" destOrd="0" presId="urn:microsoft.com/office/officeart/2005/8/layout/vList2"/>
    <dgm:cxn modelId="{C24AA3C7-6637-474C-97CF-476A215DDA49}" srcId="{3278E3FB-9208-4B0F-8A2F-DED9BF527355}" destId="{AEF4AE76-5F9C-453F-98A6-99362B703157}" srcOrd="0" destOrd="0" parTransId="{68C0248E-50D6-4AC9-91B3-0FF2DA91DF06}" sibTransId="{C1364995-3C02-4084-AA70-64904EFF1BA1}"/>
    <dgm:cxn modelId="{9FF036D9-60F6-45B3-B0CF-B78EAFE5A93C}" srcId="{3278E3FB-9208-4B0F-8A2F-DED9BF527355}" destId="{89B8843C-78E2-4684-9C08-D00C5DBBB5B7}" srcOrd="2" destOrd="0" parTransId="{D7BC7558-66E9-4A7D-824F-F3ADE51BEBC0}" sibTransId="{A970E4F1-FD5E-4D3B-9622-8A877E2F9269}"/>
    <dgm:cxn modelId="{22961F63-B07C-475D-9B2B-639E51FD78BD}" type="presParOf" srcId="{FE23120F-61D1-4DB7-A4DB-B9ACD5762FD1}" destId="{548C26BE-CD4C-4FB5-BF92-2BDAB2F33BB0}" srcOrd="0" destOrd="0" presId="urn:microsoft.com/office/officeart/2005/8/layout/vList2"/>
    <dgm:cxn modelId="{976F736F-5807-4528-A4DF-FB876FE8141B}" type="presParOf" srcId="{FE23120F-61D1-4DB7-A4DB-B9ACD5762FD1}" destId="{80B72D77-BD2B-4A33-80F4-061605031D96}" srcOrd="1" destOrd="0" presId="urn:microsoft.com/office/officeart/2005/8/layout/vList2"/>
    <dgm:cxn modelId="{315F8E60-92A2-4E12-9AC3-BA191B2EE105}" type="presParOf" srcId="{FE23120F-61D1-4DB7-A4DB-B9ACD5762FD1}" destId="{19FA992A-148A-4E6A-A93A-96B8EFEDBC80}" srcOrd="2" destOrd="0" presId="urn:microsoft.com/office/officeart/2005/8/layout/vList2"/>
    <dgm:cxn modelId="{A6A11464-5A86-47F3-8C48-CB978C2341A9}" type="presParOf" srcId="{FE23120F-61D1-4DB7-A4DB-B9ACD5762FD1}" destId="{986730E8-4957-4E27-9161-F51F6DFA119E}" srcOrd="3" destOrd="0" presId="urn:microsoft.com/office/officeart/2005/8/layout/vList2"/>
    <dgm:cxn modelId="{612133BE-720F-4316-AD84-AA75C54ADF52}" type="presParOf" srcId="{FE23120F-61D1-4DB7-A4DB-B9ACD5762FD1}" destId="{6BB6EE12-559B-4BEB-A222-BF990A1E0D38}" srcOrd="4" destOrd="0" presId="urn:microsoft.com/office/officeart/2005/8/layout/vList2"/>
    <dgm:cxn modelId="{21BF57A9-4069-4382-BD78-06DF76B8DAE3}" type="presParOf" srcId="{FE23120F-61D1-4DB7-A4DB-B9ACD5762FD1}" destId="{C21FC96D-7540-4FF5-8838-693774C7270D}" srcOrd="5" destOrd="0" presId="urn:microsoft.com/office/officeart/2005/8/layout/vList2"/>
    <dgm:cxn modelId="{E6CF953A-58E4-466D-9A70-1B8007AB8E4E}" type="presParOf" srcId="{FE23120F-61D1-4DB7-A4DB-B9ACD5762FD1}" destId="{675C1328-D156-46BB-8E34-3B0B6BDF2C2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4" qsCatId="simple" csTypeId="urn:microsoft.com/office/officeart/2005/8/colors/colorful1"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dirty="0">
              <a:latin typeface="Arial" panose="020B0604020202020204" pitchFamily="34" charset="0"/>
              <a:cs typeface="Arial" panose="020B0604020202020204" pitchFamily="34" charset="0"/>
            </a:rPr>
            <a:t> Limit to 1 page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11AF0D15-28B3-4E40-BBE0-87813CD8EB7F}">
      <dgm:prSet/>
      <dgm:spPr/>
      <dgm:t>
        <a:bodyPr/>
        <a:lstStyle/>
        <a:p>
          <a:r>
            <a:rPr lang="en-US" dirty="0">
              <a:latin typeface="Arial" panose="020B0604020202020204" pitchFamily="34" charset="0"/>
              <a:cs typeface="Arial" panose="020B0604020202020204" pitchFamily="34" charset="0"/>
            </a:rPr>
            <a:t>List leadership, community service, awards, and recognition from OTHER activities such as school, church, and other community organizations</a:t>
          </a:r>
        </a:p>
      </dgm:t>
    </dgm:pt>
    <dgm:pt modelId="{BBE0ECC9-0676-4BE3-8933-0A8AEF2AC95B}" type="parTrans" cxnId="{8F6CC945-3FE2-47A5-AEAF-670B197F2089}">
      <dgm:prSet/>
      <dgm:spPr/>
      <dgm:t>
        <a:bodyPr/>
        <a:lstStyle/>
        <a:p>
          <a:endParaRPr lang="en-US">
            <a:latin typeface="Arial" panose="020B0604020202020204" pitchFamily="34" charset="0"/>
            <a:cs typeface="Arial" panose="020B0604020202020204" pitchFamily="34" charset="0"/>
          </a:endParaRPr>
        </a:p>
      </dgm:t>
    </dgm:pt>
    <dgm:pt modelId="{3944B9DB-1DC4-454F-97F3-5133F2AEC318}" type="sibTrans" cxnId="{8F6CC945-3FE2-47A5-AEAF-670B197F2089}">
      <dgm:prSet/>
      <dgm:spPr/>
      <dgm:t>
        <a:bodyPr/>
        <a:lstStyle/>
        <a:p>
          <a:endParaRPr lang="en-US">
            <a:latin typeface="Arial" panose="020B0604020202020204" pitchFamily="34" charset="0"/>
            <a:cs typeface="Arial" panose="020B0604020202020204" pitchFamily="34" charset="0"/>
          </a:endParaRPr>
        </a:p>
      </dgm:t>
    </dgm:pt>
    <dgm:pt modelId="{20C80F7D-9892-45E1-B5B1-1BBA9828ABDA}" type="pres">
      <dgm:prSet presAssocID="{7C82BA32-5BB4-4429-84E2-4466A80ADA7A}" presName="linear" presStyleCnt="0">
        <dgm:presLayoutVars>
          <dgm:animLvl val="lvl"/>
          <dgm:resizeHandles val="exact"/>
        </dgm:presLayoutVars>
      </dgm:prSet>
      <dgm:spPr/>
    </dgm:pt>
    <dgm:pt modelId="{66D7E7F2-72C0-4BC9-AB27-155F11638BD7}" type="pres">
      <dgm:prSet presAssocID="{11AF0D15-28B3-4E40-BBE0-87813CD8EB7F}" presName="parentText" presStyleLbl="node1" presStyleIdx="0" presStyleCnt="3">
        <dgm:presLayoutVars>
          <dgm:chMax val="0"/>
          <dgm:bulletEnabled val="1"/>
        </dgm:presLayoutVars>
      </dgm:prSet>
      <dgm:spPr/>
    </dgm:pt>
    <dgm:pt modelId="{340935D6-9971-4BC0-A337-0AB0C1911375}" type="pres">
      <dgm:prSet presAssocID="{3944B9DB-1DC4-454F-97F3-5133F2AEC318}" presName="spacer" presStyleCnt="0"/>
      <dgm:spPr/>
    </dgm:pt>
    <dgm:pt modelId="{5D501872-9008-4E31-818B-9548D3BB55FB}" type="pres">
      <dgm:prSet presAssocID="{209B18C0-5840-455C-8446-B786DFB5ECC2}" presName="parentText" presStyleLbl="node1" presStyleIdx="1" presStyleCnt="3">
        <dgm:presLayoutVars>
          <dgm:chMax val="0"/>
          <dgm:bulletEnabled val="1"/>
        </dgm:presLayoutVars>
      </dgm:prSet>
      <dgm:spPr/>
    </dgm:pt>
    <dgm:pt modelId="{69D59083-8FC5-49F4-826E-4F8DC7B916E4}" type="pres">
      <dgm:prSet presAssocID="{8E9BF21E-F91B-4E07-A458-ADFB648DB9E9}" presName="spacer" presStyleCnt="0"/>
      <dgm:spPr/>
    </dgm:pt>
    <dgm:pt modelId="{3B503D1B-1FB0-4C4E-9A2F-71D066AAC280}" type="pres">
      <dgm:prSet presAssocID="{C2DBB7EA-7BF6-4335-9BC9-DAA422C67785}" presName="parentText" presStyleLbl="node1" presStyleIdx="2" presStyleCnt="3">
        <dgm:presLayoutVars>
          <dgm:chMax val="0"/>
          <dgm:bulletEnabled val="1"/>
        </dgm:presLayoutVars>
      </dgm:prSet>
      <dgm:spPr/>
    </dgm:pt>
  </dgm:ptLst>
  <dgm:cxnLst>
    <dgm:cxn modelId="{8F6CC945-3FE2-47A5-AEAF-670B197F2089}" srcId="{7C82BA32-5BB4-4429-84E2-4466A80ADA7A}" destId="{11AF0D15-28B3-4E40-BBE0-87813CD8EB7F}" srcOrd="0" destOrd="0" parTransId="{BBE0ECC9-0676-4BE3-8933-0A8AEF2AC95B}" sibTransId="{3944B9DB-1DC4-454F-97F3-5133F2AEC318}"/>
    <dgm:cxn modelId="{6712534A-2B70-45F9-B725-417FCF4861E8}" type="presOf" srcId="{C2DBB7EA-7BF6-4335-9BC9-DAA422C67785}" destId="{3B503D1B-1FB0-4C4E-9A2F-71D066AAC280}" srcOrd="0" destOrd="0" presId="urn:microsoft.com/office/officeart/2005/8/layout/vList2"/>
    <dgm:cxn modelId="{0D5C2D6C-4093-4F9C-8B79-273EF24EE173}" srcId="{7C82BA32-5BB4-4429-84E2-4466A80ADA7A}" destId="{209B18C0-5840-455C-8446-B786DFB5ECC2}" srcOrd="1" destOrd="0" parTransId="{DF57A945-2FB5-4382-A5F9-956F2A29BF1C}" sibTransId="{8E9BF21E-F91B-4E07-A458-ADFB648DB9E9}"/>
    <dgm:cxn modelId="{B7005976-7D6E-48C7-8244-FBF6E954915D}" type="presOf" srcId="{11AF0D15-28B3-4E40-BBE0-87813CD8EB7F}" destId="{66D7E7F2-72C0-4BC9-AB27-155F11638BD7}" srcOrd="0" destOrd="0" presId="urn:microsoft.com/office/officeart/2005/8/layout/vList2"/>
    <dgm:cxn modelId="{2089E157-15B7-4BA7-B0EF-9084B7F7C2A7}" srcId="{7C82BA32-5BB4-4429-84E2-4466A80ADA7A}" destId="{C2DBB7EA-7BF6-4335-9BC9-DAA422C67785}" srcOrd="2" destOrd="0" parTransId="{E72A458D-1049-4DCC-B53B-93DF6720C75F}" sibTransId="{6F817490-B8E4-4F09-A66A-56E7DA57125B}"/>
    <dgm:cxn modelId="{AD65E69E-A557-459E-93F4-7DEF9A805EFE}" type="presOf" srcId="{7C82BA32-5BB4-4429-84E2-4466A80ADA7A}" destId="{20C80F7D-9892-45E1-B5B1-1BBA9828ABDA}" srcOrd="0" destOrd="0" presId="urn:microsoft.com/office/officeart/2005/8/layout/vList2"/>
    <dgm:cxn modelId="{2D532FA2-5D01-4A30-9DC4-7C4F483F6623}" type="presOf" srcId="{209B18C0-5840-455C-8446-B786DFB5ECC2}" destId="{5D501872-9008-4E31-818B-9548D3BB55FB}" srcOrd="0" destOrd="0" presId="urn:microsoft.com/office/officeart/2005/8/layout/vList2"/>
    <dgm:cxn modelId="{5678FF3F-ACC2-40F5-9DF4-6907C6D22B3F}" type="presParOf" srcId="{20C80F7D-9892-45E1-B5B1-1BBA9828ABDA}" destId="{66D7E7F2-72C0-4BC9-AB27-155F11638BD7}" srcOrd="0" destOrd="0" presId="urn:microsoft.com/office/officeart/2005/8/layout/vList2"/>
    <dgm:cxn modelId="{DC89164E-23FD-4053-B2B8-C8702A1A0C60}" type="presParOf" srcId="{20C80F7D-9892-45E1-B5B1-1BBA9828ABDA}" destId="{340935D6-9971-4BC0-A337-0AB0C1911375}" srcOrd="1" destOrd="0" presId="urn:microsoft.com/office/officeart/2005/8/layout/vList2"/>
    <dgm:cxn modelId="{6316F28B-6FC8-415A-8787-1CD3E775B315}" type="presParOf" srcId="{20C80F7D-9892-45E1-B5B1-1BBA9828ABDA}" destId="{5D501872-9008-4E31-818B-9548D3BB55FB}" srcOrd="2" destOrd="0" presId="urn:microsoft.com/office/officeart/2005/8/layout/vList2"/>
    <dgm:cxn modelId="{1E6E6794-77BE-48D1-AE87-4A936DCA1472}" type="presParOf" srcId="{20C80F7D-9892-45E1-B5B1-1BBA9828ABDA}" destId="{69D59083-8FC5-49F4-826E-4F8DC7B916E4}" srcOrd="3" destOrd="0" presId="urn:microsoft.com/office/officeart/2005/8/layout/vList2"/>
    <dgm:cxn modelId="{0A4DCDD8-6244-4D1D-B034-FAC7CE1ABFCB}" type="presParOf" srcId="{20C80F7D-9892-45E1-B5B1-1BBA9828ABDA}" destId="{3B503D1B-1FB0-4C4E-9A2F-71D066AAC28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2DBB7EA-7BF6-4335-9BC9-DAA422C67785}">
      <dgm:prSet/>
      <dgm:spPr/>
      <dgm:t>
        <a:bodyPr/>
        <a:lstStyle/>
        <a:p>
          <a:r>
            <a:rPr lang="en-US" dirty="0">
              <a:latin typeface="Arial" panose="020B0604020202020204" pitchFamily="34" charset="0"/>
              <a:cs typeface="Arial" panose="020B0604020202020204" pitchFamily="34" charset="0"/>
            </a:rPr>
            <a:t>Answer : As of today, what career would you choose?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20208A6A-FFB4-4164-B710-81611C256DD0}">
      <dgm:prSet/>
      <dgm:spPr/>
      <dgm:t>
        <a:bodyPr/>
        <a:lstStyle/>
        <a:p>
          <a:r>
            <a:rPr lang="en-US" i="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gm:t>
    </dgm:pt>
    <dgm:pt modelId="{7447ADCA-6683-4EB7-8CCF-1B12D163A680}" type="par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A01FC819-A498-42C8-9208-5A3BAB85B2B8}" type="sib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9A5A348B-382B-451E-A2C0-CCCC4396F29A}">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3DB0DB45-602B-4EFE-85BE-9638A54B60D3}" type="par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5658E6C1-8AE7-491D-89FE-1012D7BC070E}" type="sib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98F1D4B3-F948-48F8-92CB-DF92F00CEFFC}">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1 page; Senior – 15 entries and 2 pages</a:t>
          </a:r>
        </a:p>
      </dgm:t>
    </dgm:pt>
    <dgm:pt modelId="{19937275-C9A5-4E75-A557-4AEBF90CA8CE}" type="par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52F562C1-4F63-4659-A6A5-7F3F4450F638}" type="sib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F3CDC327-B883-4CF3-B720-D07ADE0176DD}" type="pres">
      <dgm:prSet presAssocID="{7C82BA32-5BB4-4429-84E2-4466A80ADA7A}" presName="linear" presStyleCnt="0">
        <dgm:presLayoutVars>
          <dgm:animLvl val="lvl"/>
          <dgm:resizeHandles val="exact"/>
        </dgm:presLayoutVars>
      </dgm:prSet>
      <dgm:spPr/>
    </dgm:pt>
    <dgm:pt modelId="{B0323683-FB15-42EF-B833-3204A38B175D}" type="pres">
      <dgm:prSet presAssocID="{C2DBB7EA-7BF6-4335-9BC9-DAA422C67785}" presName="parentText" presStyleLbl="node1" presStyleIdx="0" presStyleCnt="4">
        <dgm:presLayoutVars>
          <dgm:chMax val="0"/>
          <dgm:bulletEnabled val="1"/>
        </dgm:presLayoutVars>
      </dgm:prSet>
      <dgm:spPr/>
    </dgm:pt>
    <dgm:pt modelId="{D568AA54-90C2-4B5C-958E-325622976A22}" type="pres">
      <dgm:prSet presAssocID="{6F817490-B8E4-4F09-A66A-56E7DA57125B}" presName="spacer" presStyleCnt="0"/>
      <dgm:spPr/>
    </dgm:pt>
    <dgm:pt modelId="{C1AED1BC-ED70-46E3-BEBE-5AB893E1C84E}" type="pres">
      <dgm:prSet presAssocID="{20208A6A-FFB4-4164-B710-81611C256DD0}" presName="parentText" presStyleLbl="node1" presStyleIdx="1" presStyleCnt="4">
        <dgm:presLayoutVars>
          <dgm:chMax val="0"/>
          <dgm:bulletEnabled val="1"/>
        </dgm:presLayoutVars>
      </dgm:prSet>
      <dgm:spPr/>
    </dgm:pt>
    <dgm:pt modelId="{CEB0B8A5-D7E0-4DB9-8ED2-278508D11116}" type="pres">
      <dgm:prSet presAssocID="{A01FC819-A498-42C8-9208-5A3BAB85B2B8}" presName="spacer" presStyleCnt="0"/>
      <dgm:spPr/>
    </dgm:pt>
    <dgm:pt modelId="{D2BDF1D2-95B9-4171-83D0-1DB2C06E4EED}" type="pres">
      <dgm:prSet presAssocID="{9A5A348B-382B-451E-A2C0-CCCC4396F29A}" presName="parentText" presStyleLbl="node1" presStyleIdx="2" presStyleCnt="4">
        <dgm:presLayoutVars>
          <dgm:chMax val="0"/>
          <dgm:bulletEnabled val="1"/>
        </dgm:presLayoutVars>
      </dgm:prSet>
      <dgm:spPr/>
    </dgm:pt>
    <dgm:pt modelId="{AC4A9F55-BE31-4D3A-AE58-35C060291730}" type="pres">
      <dgm:prSet presAssocID="{5658E6C1-8AE7-491D-89FE-1012D7BC070E}" presName="spacer" presStyleCnt="0"/>
      <dgm:spPr/>
    </dgm:pt>
    <dgm:pt modelId="{35590348-266A-4068-9B34-184C0C6EE9D6}" type="pres">
      <dgm:prSet presAssocID="{98F1D4B3-F948-48F8-92CB-DF92F00CEFFC}" presName="parentText" presStyleLbl="node1" presStyleIdx="3" presStyleCnt="4">
        <dgm:presLayoutVars>
          <dgm:chMax val="0"/>
          <dgm:bulletEnabled val="1"/>
        </dgm:presLayoutVars>
      </dgm:prSet>
      <dgm:spPr/>
    </dgm:pt>
  </dgm:ptLst>
  <dgm:cxnLst>
    <dgm:cxn modelId="{FCBBEB13-E474-4221-B79E-E8B7767D31D0}" type="presOf" srcId="{9A5A348B-382B-451E-A2C0-CCCC4396F29A}" destId="{D2BDF1D2-95B9-4171-83D0-1DB2C06E4EED}" srcOrd="0" destOrd="0" presId="urn:microsoft.com/office/officeart/2005/8/layout/vList2"/>
    <dgm:cxn modelId="{15C94C24-A9CC-4DF0-9549-0DE3A831683B}" srcId="{7C82BA32-5BB4-4429-84E2-4466A80ADA7A}" destId="{20208A6A-FFB4-4164-B710-81611C256DD0}" srcOrd="1" destOrd="0" parTransId="{7447ADCA-6683-4EB7-8CCF-1B12D163A680}" sibTransId="{A01FC819-A498-42C8-9208-5A3BAB85B2B8}"/>
    <dgm:cxn modelId="{2089E157-15B7-4BA7-B0EF-9084B7F7C2A7}" srcId="{7C82BA32-5BB4-4429-84E2-4466A80ADA7A}" destId="{C2DBB7EA-7BF6-4335-9BC9-DAA422C67785}" srcOrd="0" destOrd="0" parTransId="{E72A458D-1049-4DCC-B53B-93DF6720C75F}" sibTransId="{6F817490-B8E4-4F09-A66A-56E7DA57125B}"/>
    <dgm:cxn modelId="{BE199E87-6E9B-47F8-87CD-7A74B446B22E}" srcId="{7C82BA32-5BB4-4429-84E2-4466A80ADA7A}" destId="{9A5A348B-382B-451E-A2C0-CCCC4396F29A}" srcOrd="2" destOrd="0" parTransId="{3DB0DB45-602B-4EFE-85BE-9638A54B60D3}" sibTransId="{5658E6C1-8AE7-491D-89FE-1012D7BC070E}"/>
    <dgm:cxn modelId="{B911AEAE-250B-440F-9AA6-6CE0CC3CA938}" type="presOf" srcId="{98F1D4B3-F948-48F8-92CB-DF92F00CEFFC}" destId="{35590348-266A-4068-9B34-184C0C6EE9D6}" srcOrd="0" destOrd="0" presId="urn:microsoft.com/office/officeart/2005/8/layout/vList2"/>
    <dgm:cxn modelId="{899826B1-6EEC-4D33-9A79-6D949F574FC5}" type="presOf" srcId="{C2DBB7EA-7BF6-4335-9BC9-DAA422C67785}" destId="{B0323683-FB15-42EF-B833-3204A38B175D}" srcOrd="0" destOrd="0" presId="urn:microsoft.com/office/officeart/2005/8/layout/vList2"/>
    <dgm:cxn modelId="{925AA5B5-2E1E-4DC2-AA44-CFEF41E1241E}" type="presOf" srcId="{20208A6A-FFB4-4164-B710-81611C256DD0}" destId="{C1AED1BC-ED70-46E3-BEBE-5AB893E1C84E}" srcOrd="0" destOrd="0" presId="urn:microsoft.com/office/officeart/2005/8/layout/vList2"/>
    <dgm:cxn modelId="{EA3B20BF-6033-4414-B6EA-56B7E7DA6627}" type="presOf" srcId="{7C82BA32-5BB4-4429-84E2-4466A80ADA7A}" destId="{F3CDC327-B883-4CF3-B720-D07ADE0176DD}" srcOrd="0" destOrd="0" presId="urn:microsoft.com/office/officeart/2005/8/layout/vList2"/>
    <dgm:cxn modelId="{980851E4-3ABD-4DC8-BC22-FE366390FBD5}" srcId="{7C82BA32-5BB4-4429-84E2-4466A80ADA7A}" destId="{98F1D4B3-F948-48F8-92CB-DF92F00CEFFC}" srcOrd="3" destOrd="0" parTransId="{19937275-C9A5-4E75-A557-4AEBF90CA8CE}" sibTransId="{52F562C1-4F63-4659-A6A5-7F3F4450F638}"/>
    <dgm:cxn modelId="{8DEEDAF8-B8A4-4D71-A57C-4EBC40EA9F3D}" type="presParOf" srcId="{F3CDC327-B883-4CF3-B720-D07ADE0176DD}" destId="{B0323683-FB15-42EF-B833-3204A38B175D}" srcOrd="0" destOrd="0" presId="urn:microsoft.com/office/officeart/2005/8/layout/vList2"/>
    <dgm:cxn modelId="{6F8C9A6A-F607-4B9D-9E5E-E6EFA47CF758}" type="presParOf" srcId="{F3CDC327-B883-4CF3-B720-D07ADE0176DD}" destId="{D568AA54-90C2-4B5C-958E-325622976A22}" srcOrd="1" destOrd="0" presId="urn:microsoft.com/office/officeart/2005/8/layout/vList2"/>
    <dgm:cxn modelId="{F982DBB8-460C-4C76-B548-4431B501D470}" type="presParOf" srcId="{F3CDC327-B883-4CF3-B720-D07ADE0176DD}" destId="{C1AED1BC-ED70-46E3-BEBE-5AB893E1C84E}" srcOrd="2" destOrd="0" presId="urn:microsoft.com/office/officeart/2005/8/layout/vList2"/>
    <dgm:cxn modelId="{88EE1253-2869-495F-9563-B057631410A5}" type="presParOf" srcId="{F3CDC327-B883-4CF3-B720-D07ADE0176DD}" destId="{CEB0B8A5-D7E0-4DB9-8ED2-278508D11116}" srcOrd="3" destOrd="0" presId="urn:microsoft.com/office/officeart/2005/8/layout/vList2"/>
    <dgm:cxn modelId="{0832688E-368B-4BB0-A9FF-51F40615AA00}" type="presParOf" srcId="{F3CDC327-B883-4CF3-B720-D07ADE0176DD}" destId="{D2BDF1D2-95B9-4171-83D0-1DB2C06E4EED}" srcOrd="4" destOrd="0" presId="urn:microsoft.com/office/officeart/2005/8/layout/vList2"/>
    <dgm:cxn modelId="{A15795D9-EFB2-406E-9D91-6C51C0B7E542}" type="presParOf" srcId="{F3CDC327-B883-4CF3-B720-D07ADE0176DD}" destId="{AC4A9F55-BE31-4D3A-AE58-35C060291730}" srcOrd="5" destOrd="0" presId="urn:microsoft.com/office/officeart/2005/8/layout/vList2"/>
    <dgm:cxn modelId="{8AD6334A-FBF1-4D30-BE52-B7B3ACD1B3BD}" type="presParOf" srcId="{F3CDC327-B883-4CF3-B720-D07ADE0176DD}" destId="{35590348-266A-4068-9B34-184C0C6EE9D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4F2EE4-A45F-482C-BE29-7DA9559A4F19}" type="doc">
      <dgm:prSet loTypeId="urn:microsoft.com/office/officeart/2018/5/layout/IconCircleOutlineLabelList" loCatId="icon" qsTypeId="urn:microsoft.com/office/officeart/2005/8/quickstyle/simple1" qsCatId="simple" csTypeId="urn:microsoft.com/office/officeart/2018/5/colors/Iconchunking_coloredoutline_accent1_2" csCatId="accent1" phldr="1"/>
      <dgm:spPr/>
      <dgm:t>
        <a:bodyPr/>
        <a:lstStyle/>
        <a:p>
          <a:endParaRPr lang="en-US"/>
        </a:p>
      </dgm:t>
    </dgm:pt>
    <dgm:pt modelId="{21DD9E83-6DD8-4878-95E0-57B706BAD5CB}">
      <dgm:prSet/>
      <dgm:spPr/>
      <dgm:t>
        <a:bodyPr/>
        <a:lstStyle/>
        <a:p>
          <a:pPr>
            <a:lnSpc>
              <a:spcPct val="100000"/>
            </a:lnSpc>
            <a:defRPr cap="all"/>
          </a:pPr>
          <a:r>
            <a:rPr lang="en-US" dirty="0">
              <a:latin typeface="Arial" panose="020B0604020202020204" pitchFamily="34" charset="0"/>
              <a:cs typeface="Arial" panose="020B0604020202020204" pitchFamily="34" charset="0"/>
            </a:rPr>
            <a:t>The 4-H Story/Photo Portfolio should not just be a repetition of what is in the Report Forms </a:t>
          </a:r>
        </a:p>
      </dgm:t>
    </dgm:pt>
    <dgm:pt modelId="{95E36DD4-CD80-4EDA-9B06-9496D9563EA8}" type="parTrans" cxnId="{7BAE4BA6-FAFD-42D8-8978-E73B8C01EA43}">
      <dgm:prSet/>
      <dgm:spPr/>
      <dgm:t>
        <a:bodyPr/>
        <a:lstStyle/>
        <a:p>
          <a:endParaRPr lang="en-US"/>
        </a:p>
      </dgm:t>
    </dgm:pt>
    <dgm:pt modelId="{FD58B1B9-B89B-49DB-85B8-646B910753B3}" type="sibTrans" cxnId="{7BAE4BA6-FAFD-42D8-8978-E73B8C01EA43}">
      <dgm:prSet/>
      <dgm:spPr/>
      <dgm:t>
        <a:bodyPr/>
        <a:lstStyle/>
        <a:p>
          <a:endParaRPr lang="en-US"/>
        </a:p>
      </dgm:t>
    </dgm:pt>
    <dgm:pt modelId="{0FB91B81-EFEA-4734-8AD2-48EF3E25DF15}">
      <dgm:prSet/>
      <dgm:spPr/>
      <dgm:t>
        <a:bodyPr/>
        <a:lstStyle/>
        <a:p>
          <a:pPr>
            <a:lnSpc>
              <a:spcPct val="100000"/>
            </a:lnSpc>
            <a:defRPr cap="all"/>
          </a:pPr>
          <a:r>
            <a:rPr lang="en-US" dirty="0">
              <a:latin typeface="Arial" panose="020B0604020202020204" pitchFamily="34" charset="0"/>
              <a:cs typeface="Arial" panose="020B0604020202020204" pitchFamily="34" charset="0"/>
            </a:rPr>
            <a:t>Include new information, expand on the entries to ‘tell the story’ of your 4-H project work. </a:t>
          </a:r>
        </a:p>
      </dgm:t>
    </dgm:pt>
    <dgm:pt modelId="{7AE08B28-7167-4827-B02F-01655AA7EBD7}" type="parTrans" cxnId="{E915B78F-5654-4A4A-8EFF-19AC818E58E2}">
      <dgm:prSet/>
      <dgm:spPr/>
      <dgm:t>
        <a:bodyPr/>
        <a:lstStyle/>
        <a:p>
          <a:endParaRPr lang="en-US"/>
        </a:p>
      </dgm:t>
    </dgm:pt>
    <dgm:pt modelId="{27E16E82-9026-4524-9D7A-F063A350CD93}" type="sibTrans" cxnId="{E915B78F-5654-4A4A-8EFF-19AC818E58E2}">
      <dgm:prSet/>
      <dgm:spPr/>
      <dgm:t>
        <a:bodyPr/>
        <a:lstStyle/>
        <a:p>
          <a:endParaRPr lang="en-US"/>
        </a:p>
      </dgm:t>
    </dgm:pt>
    <dgm:pt modelId="{41588B57-1A8A-4DAF-BFD9-3FAEEF1B04A5}">
      <dgm:prSet/>
      <dgm:spPr/>
      <dgm:t>
        <a:bodyPr/>
        <a:lstStyle/>
        <a:p>
          <a:pPr>
            <a:lnSpc>
              <a:spcPct val="100000"/>
            </a:lnSpc>
            <a:defRPr cap="all"/>
          </a:pPr>
          <a:r>
            <a:rPr lang="en-US" dirty="0">
              <a:latin typeface="Arial" panose="020B0604020202020204" pitchFamily="34" charset="0"/>
              <a:cs typeface="Arial" panose="020B0604020202020204" pitchFamily="34" charset="0"/>
            </a:rPr>
            <a:t>Captions help tell the story and describe what is in the photo but are not required. Story and photos may be combined. </a:t>
          </a:r>
        </a:p>
      </dgm:t>
    </dgm:pt>
    <dgm:pt modelId="{C74FF929-9EC3-49C4-AF67-E8C2B6EC4CBE}" type="parTrans" cxnId="{4A7BBE06-D897-40DF-9FA5-1A932147A45F}">
      <dgm:prSet/>
      <dgm:spPr/>
      <dgm:t>
        <a:bodyPr/>
        <a:lstStyle/>
        <a:p>
          <a:endParaRPr lang="en-US"/>
        </a:p>
      </dgm:t>
    </dgm:pt>
    <dgm:pt modelId="{3B68F005-CAC5-4E51-BACF-C6EC5DFEF222}" type="sibTrans" cxnId="{4A7BBE06-D897-40DF-9FA5-1A932147A45F}">
      <dgm:prSet/>
      <dgm:spPr/>
      <dgm:t>
        <a:bodyPr/>
        <a:lstStyle/>
        <a:p>
          <a:endParaRPr lang="en-US"/>
        </a:p>
      </dgm:t>
    </dgm:pt>
    <dgm:pt modelId="{CE9B11CC-852D-427D-ABE9-C56C228C626C}" type="pres">
      <dgm:prSet presAssocID="{9A4F2EE4-A45F-482C-BE29-7DA9559A4F19}" presName="root" presStyleCnt="0">
        <dgm:presLayoutVars>
          <dgm:dir/>
          <dgm:resizeHandles val="exact"/>
        </dgm:presLayoutVars>
      </dgm:prSet>
      <dgm:spPr/>
    </dgm:pt>
    <dgm:pt modelId="{702332FA-48B0-41E3-8317-64C1FFF61DC8}" type="pres">
      <dgm:prSet presAssocID="{21DD9E83-6DD8-4878-95E0-57B706BAD5CB}" presName="compNode" presStyleCnt="0"/>
      <dgm:spPr/>
    </dgm:pt>
    <dgm:pt modelId="{942A9FDD-342D-4E22-A5DA-08BF76ECD4A9}" type="pres">
      <dgm:prSet presAssocID="{21DD9E83-6DD8-4878-95E0-57B706BAD5CB}" presName="iconBgRect" presStyleLbl="trAlignAcc1" presStyleIdx="0" presStyleCnt="3"/>
      <dgm:spPr>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gm:spPr>
    </dgm:pt>
    <dgm:pt modelId="{4BBBC2A0-1271-4C4B-8A88-912D0DBA0A2F}" type="pres">
      <dgm:prSet presAssocID="{21DD9E83-6DD8-4878-95E0-57B706BAD5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9DBD1DFC-CC9C-4269-A474-B4A445399D7A}" type="pres">
      <dgm:prSet presAssocID="{21DD9E83-6DD8-4878-95E0-57B706BAD5CB}" presName="spaceRect" presStyleCnt="0"/>
      <dgm:spPr/>
    </dgm:pt>
    <dgm:pt modelId="{6DFFBF09-F00A-4886-A3D8-18A5E3689979}" type="pres">
      <dgm:prSet presAssocID="{21DD9E83-6DD8-4878-95E0-57B706BAD5CB}" presName="textRect" presStyleLbl="revTx" presStyleIdx="0" presStyleCnt="3">
        <dgm:presLayoutVars>
          <dgm:chMax val="1"/>
          <dgm:chPref val="1"/>
        </dgm:presLayoutVars>
      </dgm:prSet>
      <dgm:spPr/>
    </dgm:pt>
    <dgm:pt modelId="{87FDDCD3-F0AE-4046-9DCF-34092D0EEE4D}" type="pres">
      <dgm:prSet presAssocID="{FD58B1B9-B89B-49DB-85B8-646B910753B3}" presName="sibTrans" presStyleCnt="0"/>
      <dgm:spPr/>
    </dgm:pt>
    <dgm:pt modelId="{5657D1B3-8A73-4CFE-A1CB-034C76FCAEE7}" type="pres">
      <dgm:prSet presAssocID="{0FB91B81-EFEA-4734-8AD2-48EF3E25DF15}" presName="compNode" presStyleCnt="0"/>
      <dgm:spPr/>
    </dgm:pt>
    <dgm:pt modelId="{65A08858-83B3-43EA-B857-418F838B8E77}" type="pres">
      <dgm:prSet presAssocID="{0FB91B81-EFEA-4734-8AD2-48EF3E25DF15}" presName="iconBgRect" presStyleLbl="trAlignAcc1" presStyleIdx="1" presStyleCnt="3"/>
      <dgm:spPr>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gm:spPr>
    </dgm:pt>
    <dgm:pt modelId="{11277BB9-0D25-4300-8941-4BDE47553D22}" type="pres">
      <dgm:prSet presAssocID="{0FB91B81-EFEA-4734-8AD2-48EF3E25DF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DB4B326-8276-4CC9-9E60-8FC2BB0CAD11}" type="pres">
      <dgm:prSet presAssocID="{0FB91B81-EFEA-4734-8AD2-48EF3E25DF15}" presName="spaceRect" presStyleCnt="0"/>
      <dgm:spPr/>
    </dgm:pt>
    <dgm:pt modelId="{F89A9192-CDB6-480B-8090-D10D02F84998}" type="pres">
      <dgm:prSet presAssocID="{0FB91B81-EFEA-4734-8AD2-48EF3E25DF15}" presName="textRect" presStyleLbl="revTx" presStyleIdx="1" presStyleCnt="3">
        <dgm:presLayoutVars>
          <dgm:chMax val="1"/>
          <dgm:chPref val="1"/>
        </dgm:presLayoutVars>
      </dgm:prSet>
      <dgm:spPr/>
    </dgm:pt>
    <dgm:pt modelId="{AB675CF8-A302-4F9D-B7FB-6ACACBC23FAC}" type="pres">
      <dgm:prSet presAssocID="{27E16E82-9026-4524-9D7A-F063A350CD93}" presName="sibTrans" presStyleCnt="0"/>
      <dgm:spPr/>
    </dgm:pt>
    <dgm:pt modelId="{FA89B913-154F-46E6-A79F-A81AE9A4E920}" type="pres">
      <dgm:prSet presAssocID="{41588B57-1A8A-4DAF-BFD9-3FAEEF1B04A5}" presName="compNode" presStyleCnt="0"/>
      <dgm:spPr/>
    </dgm:pt>
    <dgm:pt modelId="{2F57F64A-14EA-4199-AF34-E168E2187074}" type="pres">
      <dgm:prSet presAssocID="{41588B57-1A8A-4DAF-BFD9-3FAEEF1B04A5}" presName="iconBgRect" presStyleLbl="trAlignAcc1" presStyleIdx="2" presStyleCnt="3"/>
      <dgm:spPr>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gm:spPr>
    </dgm:pt>
    <dgm:pt modelId="{CE5F4F4D-567B-4B62-80EB-F2A1331D4BC4}" type="pres">
      <dgm:prSet presAssocID="{41588B57-1A8A-4DAF-BFD9-3FAEEF1B04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78139CC2-CA03-453C-B186-CFECF33ADA7B}" type="pres">
      <dgm:prSet presAssocID="{41588B57-1A8A-4DAF-BFD9-3FAEEF1B04A5}" presName="spaceRect" presStyleCnt="0"/>
      <dgm:spPr/>
    </dgm:pt>
    <dgm:pt modelId="{8B30DB08-9F6B-4947-BC82-5CFB5CC93C73}" type="pres">
      <dgm:prSet presAssocID="{41588B57-1A8A-4DAF-BFD9-3FAEEF1B04A5}" presName="textRect" presStyleLbl="revTx" presStyleIdx="2" presStyleCnt="3">
        <dgm:presLayoutVars>
          <dgm:chMax val="1"/>
          <dgm:chPref val="1"/>
        </dgm:presLayoutVars>
      </dgm:prSet>
      <dgm:spPr/>
    </dgm:pt>
  </dgm:ptLst>
  <dgm:cxnLst>
    <dgm:cxn modelId="{4A7BBE06-D897-40DF-9FA5-1A932147A45F}" srcId="{9A4F2EE4-A45F-482C-BE29-7DA9559A4F19}" destId="{41588B57-1A8A-4DAF-BFD9-3FAEEF1B04A5}" srcOrd="2" destOrd="0" parTransId="{C74FF929-9EC3-49C4-AF67-E8C2B6EC4CBE}" sibTransId="{3B68F005-CAC5-4E51-BACF-C6EC5DFEF222}"/>
    <dgm:cxn modelId="{25183A62-3475-4844-905C-3746A71EB65C}" type="presOf" srcId="{21DD9E83-6DD8-4878-95E0-57B706BAD5CB}" destId="{6DFFBF09-F00A-4886-A3D8-18A5E3689979}" srcOrd="0" destOrd="0" presId="urn:microsoft.com/office/officeart/2018/5/layout/IconCircleOutlineLabelList"/>
    <dgm:cxn modelId="{0C7E7F86-B202-40A2-AF24-6852E2DE21BA}" type="presOf" srcId="{0FB91B81-EFEA-4734-8AD2-48EF3E25DF15}" destId="{F89A9192-CDB6-480B-8090-D10D02F84998}" srcOrd="0" destOrd="0" presId="urn:microsoft.com/office/officeart/2018/5/layout/IconCircleOutlineLabelList"/>
    <dgm:cxn modelId="{E915B78F-5654-4A4A-8EFF-19AC818E58E2}" srcId="{9A4F2EE4-A45F-482C-BE29-7DA9559A4F19}" destId="{0FB91B81-EFEA-4734-8AD2-48EF3E25DF15}" srcOrd="1" destOrd="0" parTransId="{7AE08B28-7167-4827-B02F-01655AA7EBD7}" sibTransId="{27E16E82-9026-4524-9D7A-F063A350CD93}"/>
    <dgm:cxn modelId="{7BAE4BA6-FAFD-42D8-8978-E73B8C01EA43}" srcId="{9A4F2EE4-A45F-482C-BE29-7DA9559A4F19}" destId="{21DD9E83-6DD8-4878-95E0-57B706BAD5CB}" srcOrd="0" destOrd="0" parTransId="{95E36DD4-CD80-4EDA-9B06-9496D9563EA8}" sibTransId="{FD58B1B9-B89B-49DB-85B8-646B910753B3}"/>
    <dgm:cxn modelId="{3FFC33A8-3097-4CE5-8999-24DB699311C9}" type="presOf" srcId="{41588B57-1A8A-4DAF-BFD9-3FAEEF1B04A5}" destId="{8B30DB08-9F6B-4947-BC82-5CFB5CC93C73}" srcOrd="0" destOrd="0" presId="urn:microsoft.com/office/officeart/2018/5/layout/IconCircleOutlineLabelList"/>
    <dgm:cxn modelId="{FE46D4B9-EA30-4356-B64A-9E3E9EA48926}" type="presOf" srcId="{9A4F2EE4-A45F-482C-BE29-7DA9559A4F19}" destId="{CE9B11CC-852D-427D-ABE9-C56C228C626C}" srcOrd="0" destOrd="0" presId="urn:microsoft.com/office/officeart/2018/5/layout/IconCircleOutlineLabelList"/>
    <dgm:cxn modelId="{08D2B8D9-E767-41FE-88CE-12B96818404F}" type="presParOf" srcId="{CE9B11CC-852D-427D-ABE9-C56C228C626C}" destId="{702332FA-48B0-41E3-8317-64C1FFF61DC8}" srcOrd="0" destOrd="0" presId="urn:microsoft.com/office/officeart/2018/5/layout/IconCircleOutlineLabelList"/>
    <dgm:cxn modelId="{6B48BA17-5F84-4B5D-8C12-A370C4997F50}" type="presParOf" srcId="{702332FA-48B0-41E3-8317-64C1FFF61DC8}" destId="{942A9FDD-342D-4E22-A5DA-08BF76ECD4A9}" srcOrd="0" destOrd="0" presId="urn:microsoft.com/office/officeart/2018/5/layout/IconCircleOutlineLabelList"/>
    <dgm:cxn modelId="{DA047A45-90E7-4987-B557-9518153003DE}" type="presParOf" srcId="{702332FA-48B0-41E3-8317-64C1FFF61DC8}" destId="{4BBBC2A0-1271-4C4B-8A88-912D0DBA0A2F}" srcOrd="1" destOrd="0" presId="urn:microsoft.com/office/officeart/2018/5/layout/IconCircleOutlineLabelList"/>
    <dgm:cxn modelId="{F829CB0E-246F-452C-945B-A459CF9A7A63}" type="presParOf" srcId="{702332FA-48B0-41E3-8317-64C1FFF61DC8}" destId="{9DBD1DFC-CC9C-4269-A474-B4A445399D7A}" srcOrd="2" destOrd="0" presId="urn:microsoft.com/office/officeart/2018/5/layout/IconCircleOutlineLabelList"/>
    <dgm:cxn modelId="{D1E25DEC-E097-4D7A-9BDF-F32DC51E4A66}" type="presParOf" srcId="{702332FA-48B0-41E3-8317-64C1FFF61DC8}" destId="{6DFFBF09-F00A-4886-A3D8-18A5E3689979}" srcOrd="3" destOrd="0" presId="urn:microsoft.com/office/officeart/2018/5/layout/IconCircleOutlineLabelList"/>
    <dgm:cxn modelId="{2288D1CE-E518-4260-92FE-5F2C20F53001}" type="presParOf" srcId="{CE9B11CC-852D-427D-ABE9-C56C228C626C}" destId="{87FDDCD3-F0AE-4046-9DCF-34092D0EEE4D}" srcOrd="1" destOrd="0" presId="urn:microsoft.com/office/officeart/2018/5/layout/IconCircleOutlineLabelList"/>
    <dgm:cxn modelId="{97DB1B4B-5E0F-4774-B68C-ED81DA5C4F60}" type="presParOf" srcId="{CE9B11CC-852D-427D-ABE9-C56C228C626C}" destId="{5657D1B3-8A73-4CFE-A1CB-034C76FCAEE7}" srcOrd="2" destOrd="0" presId="urn:microsoft.com/office/officeart/2018/5/layout/IconCircleOutlineLabelList"/>
    <dgm:cxn modelId="{21C410BA-3B1D-4F0D-97BA-07E97CE0FE24}" type="presParOf" srcId="{5657D1B3-8A73-4CFE-A1CB-034C76FCAEE7}" destId="{65A08858-83B3-43EA-B857-418F838B8E77}" srcOrd="0" destOrd="0" presId="urn:microsoft.com/office/officeart/2018/5/layout/IconCircleOutlineLabelList"/>
    <dgm:cxn modelId="{F0454D12-0C54-4A48-819E-F02111EEEAB2}" type="presParOf" srcId="{5657D1B3-8A73-4CFE-A1CB-034C76FCAEE7}" destId="{11277BB9-0D25-4300-8941-4BDE47553D22}" srcOrd="1" destOrd="0" presId="urn:microsoft.com/office/officeart/2018/5/layout/IconCircleOutlineLabelList"/>
    <dgm:cxn modelId="{298FCB34-3B3D-4618-BB31-EB8C05481D93}" type="presParOf" srcId="{5657D1B3-8A73-4CFE-A1CB-034C76FCAEE7}" destId="{2DB4B326-8276-4CC9-9E60-8FC2BB0CAD11}" srcOrd="2" destOrd="0" presId="urn:microsoft.com/office/officeart/2018/5/layout/IconCircleOutlineLabelList"/>
    <dgm:cxn modelId="{199F76FA-ED87-435D-B23E-CB6B7E8AB510}" type="presParOf" srcId="{5657D1B3-8A73-4CFE-A1CB-034C76FCAEE7}" destId="{F89A9192-CDB6-480B-8090-D10D02F84998}" srcOrd="3" destOrd="0" presId="urn:microsoft.com/office/officeart/2018/5/layout/IconCircleOutlineLabelList"/>
    <dgm:cxn modelId="{EA7707F2-EEBD-4EB7-8C03-3586BAAB4B54}" type="presParOf" srcId="{CE9B11CC-852D-427D-ABE9-C56C228C626C}" destId="{AB675CF8-A302-4F9D-B7FB-6ACACBC23FAC}" srcOrd="3" destOrd="0" presId="urn:microsoft.com/office/officeart/2018/5/layout/IconCircleOutlineLabelList"/>
    <dgm:cxn modelId="{5DA64466-6773-4276-B1BD-36C335658D8F}" type="presParOf" srcId="{CE9B11CC-852D-427D-ABE9-C56C228C626C}" destId="{FA89B913-154F-46E6-A79F-A81AE9A4E920}" srcOrd="4" destOrd="0" presId="urn:microsoft.com/office/officeart/2018/5/layout/IconCircleOutlineLabelList"/>
    <dgm:cxn modelId="{851E76F5-6B39-4FAD-9616-AEEB0AF28480}" type="presParOf" srcId="{FA89B913-154F-46E6-A79F-A81AE9A4E920}" destId="{2F57F64A-14EA-4199-AF34-E168E2187074}" srcOrd="0" destOrd="0" presId="urn:microsoft.com/office/officeart/2018/5/layout/IconCircleOutlineLabelList"/>
    <dgm:cxn modelId="{4057F606-36DD-4CC5-B184-5B2C5DB5C9B0}" type="presParOf" srcId="{FA89B913-154F-46E6-A79F-A81AE9A4E920}" destId="{CE5F4F4D-567B-4B62-80EB-F2A1331D4BC4}" srcOrd="1" destOrd="0" presId="urn:microsoft.com/office/officeart/2018/5/layout/IconCircleOutlineLabelList"/>
    <dgm:cxn modelId="{FB8E76EF-0466-4FF1-8155-92687C986D9B}" type="presParOf" srcId="{FA89B913-154F-46E6-A79F-A81AE9A4E920}" destId="{78139CC2-CA03-453C-B186-CFECF33ADA7B}" srcOrd="2" destOrd="0" presId="urn:microsoft.com/office/officeart/2018/5/layout/IconCircleOutlineLabelList"/>
    <dgm:cxn modelId="{62E01F7F-F7F1-4EE9-8E1D-9BC61A58D714}" type="presParOf" srcId="{FA89B913-154F-46E6-A79F-A81AE9A4E920}" destId="{8B30DB08-9F6B-4947-BC82-5CFB5CC93C73}" srcOrd="3" destOrd="0" presId="urn:microsoft.com/office/officeart/2018/5/layout/IconCircleOutlin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94AF21-D882-4798-B520-48F325A81DD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04FBAD7-16EA-4F62-8351-B2FFF1E8EF68}">
      <dgm:prSet/>
      <dgm:spPr/>
      <dgm:t>
        <a:bodyPr/>
        <a:lstStyle/>
        <a:p>
          <a:r>
            <a:rPr lang="en-US">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gm:t>
    </dgm:pt>
    <dgm:pt modelId="{8C4C8439-E82B-4B66-8B72-3FEC19E3B4C5}" type="par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89A242B7-4BA2-447C-817B-321D413618B8}" type="sib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21238091-215B-490A-9DAB-A1C9D3D304E4}">
      <dgm:prSet/>
      <dgm:spPr/>
      <dgm:t>
        <a:bodyPr/>
        <a:lstStyle/>
        <a:p>
          <a:r>
            <a:rPr lang="en-US">
              <a:latin typeface="Arial" panose="020B0604020202020204" pitchFamily="34" charset="0"/>
              <a:cs typeface="Arial" panose="020B0604020202020204" pitchFamily="34" charset="0"/>
            </a:rPr>
            <a:t>Text is to be double-spaced type, using a minimum of a 10-point or equivalent size font. </a:t>
          </a:r>
        </a:p>
      </dgm:t>
    </dgm:pt>
    <dgm:pt modelId="{FC264ED7-59D2-4717-A481-8ABE758A9FE1}" type="par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299B9FE-FA82-4CFD-8AB5-90313A57ABAF}" type="sib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4C53821-F525-47CB-BBAA-0EF8BE16079E}">
      <dgm:prSet/>
      <dgm:spPr/>
      <dgm:t>
        <a:bodyPr/>
        <a:lstStyle/>
        <a:p>
          <a:r>
            <a:rPr lang="en-US">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gm:t>
    </dgm:pt>
    <dgm:pt modelId="{EEF35B72-EB8B-4EA2-8462-7BA6F0F11D42}" type="par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E9B9661F-A3F3-4298-A8DE-909468E67143}" type="sib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96DDDB37-8E2F-4A52-9ED8-1D5E56E331CE}">
      <dgm:prSet/>
      <dgm:spPr/>
      <dgm:t>
        <a:bodyPr/>
        <a:lstStyle/>
        <a:p>
          <a:r>
            <a:rPr lang="en-US">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b="1">
              <a:latin typeface="Arial" panose="020B0604020202020204" pitchFamily="34" charset="0"/>
              <a:cs typeface="Arial" panose="020B0604020202020204" pitchFamily="34" charset="0"/>
            </a:rPr>
            <a:t>DO NOT </a:t>
          </a:r>
          <a:r>
            <a:rPr lang="en-US">
              <a:latin typeface="Arial" panose="020B0604020202020204" pitchFamily="34" charset="0"/>
              <a:cs typeface="Arial" panose="020B0604020202020204" pitchFamily="34" charset="0"/>
            </a:rPr>
            <a:t>include extra photos. </a:t>
          </a:r>
        </a:p>
      </dgm:t>
    </dgm:pt>
    <dgm:pt modelId="{FC5909EE-3C70-426F-B980-859C47AC8BBA}" type="par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85B247FD-C0F9-44BD-BF0E-DA55E3EE4F74}" type="sib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06F0E912-B124-4164-9A18-3A9F8C16BA30}" type="pres">
      <dgm:prSet presAssocID="{6694AF21-D882-4798-B520-48F325A81DD6}" presName="linear" presStyleCnt="0">
        <dgm:presLayoutVars>
          <dgm:animLvl val="lvl"/>
          <dgm:resizeHandles val="exact"/>
        </dgm:presLayoutVars>
      </dgm:prSet>
      <dgm:spPr/>
    </dgm:pt>
    <dgm:pt modelId="{4598454B-8C4D-4FD9-9EB9-C3D11101E2F4}" type="pres">
      <dgm:prSet presAssocID="{704FBAD7-16EA-4F62-8351-B2FFF1E8EF68}" presName="parentText" presStyleLbl="node1" presStyleIdx="0" presStyleCnt="4">
        <dgm:presLayoutVars>
          <dgm:chMax val="0"/>
          <dgm:bulletEnabled val="1"/>
        </dgm:presLayoutVars>
      </dgm:prSet>
      <dgm:spPr/>
    </dgm:pt>
    <dgm:pt modelId="{2E0008C5-1EA0-401E-A975-9CDCD139F402}" type="pres">
      <dgm:prSet presAssocID="{89A242B7-4BA2-447C-817B-321D413618B8}" presName="spacer" presStyleCnt="0"/>
      <dgm:spPr/>
    </dgm:pt>
    <dgm:pt modelId="{4592A55E-B717-4743-BBA6-75E6A50ADF4B}" type="pres">
      <dgm:prSet presAssocID="{21238091-215B-490A-9DAB-A1C9D3D304E4}" presName="parentText" presStyleLbl="node1" presStyleIdx="1" presStyleCnt="4">
        <dgm:presLayoutVars>
          <dgm:chMax val="0"/>
          <dgm:bulletEnabled val="1"/>
        </dgm:presLayoutVars>
      </dgm:prSet>
      <dgm:spPr/>
    </dgm:pt>
    <dgm:pt modelId="{DFE94348-B850-4706-9359-EECE7E12BDD3}" type="pres">
      <dgm:prSet presAssocID="{7299B9FE-FA82-4CFD-8AB5-90313A57ABAF}" presName="spacer" presStyleCnt="0"/>
      <dgm:spPr/>
    </dgm:pt>
    <dgm:pt modelId="{E7ED36CB-01AA-4249-A032-8900F4148E36}" type="pres">
      <dgm:prSet presAssocID="{74C53821-F525-47CB-BBAA-0EF8BE16079E}" presName="parentText" presStyleLbl="node1" presStyleIdx="2" presStyleCnt="4">
        <dgm:presLayoutVars>
          <dgm:chMax val="0"/>
          <dgm:bulletEnabled val="1"/>
        </dgm:presLayoutVars>
      </dgm:prSet>
      <dgm:spPr/>
    </dgm:pt>
    <dgm:pt modelId="{7926E7D8-0C6D-462A-A248-E735551014D5}" type="pres">
      <dgm:prSet presAssocID="{E9B9661F-A3F3-4298-A8DE-909468E67143}" presName="spacer" presStyleCnt="0"/>
      <dgm:spPr/>
    </dgm:pt>
    <dgm:pt modelId="{6758F6BF-B94C-4E38-A159-62EC50FABB3B}" type="pres">
      <dgm:prSet presAssocID="{96DDDB37-8E2F-4A52-9ED8-1D5E56E331CE}" presName="parentText" presStyleLbl="node1" presStyleIdx="3" presStyleCnt="4">
        <dgm:presLayoutVars>
          <dgm:chMax val="0"/>
          <dgm:bulletEnabled val="1"/>
        </dgm:presLayoutVars>
      </dgm:prSet>
      <dgm:spPr/>
    </dgm:pt>
  </dgm:ptLst>
  <dgm:cxnLst>
    <dgm:cxn modelId="{95920400-5AFF-4EE4-8C6B-F1ECFA7BA3FD}" srcId="{6694AF21-D882-4798-B520-48F325A81DD6}" destId="{74C53821-F525-47CB-BBAA-0EF8BE16079E}" srcOrd="2" destOrd="0" parTransId="{EEF35B72-EB8B-4EA2-8462-7BA6F0F11D42}" sibTransId="{E9B9661F-A3F3-4298-A8DE-909468E67143}"/>
    <dgm:cxn modelId="{D2E1AE0E-8B12-4287-9615-23A26D9201CC}" srcId="{6694AF21-D882-4798-B520-48F325A81DD6}" destId="{704FBAD7-16EA-4F62-8351-B2FFF1E8EF68}" srcOrd="0" destOrd="0" parTransId="{8C4C8439-E82B-4B66-8B72-3FEC19E3B4C5}" sibTransId="{89A242B7-4BA2-447C-817B-321D413618B8}"/>
    <dgm:cxn modelId="{30757315-5566-44D3-8565-63A5B9E9358F}" type="presOf" srcId="{74C53821-F525-47CB-BBAA-0EF8BE16079E}" destId="{E7ED36CB-01AA-4249-A032-8900F4148E36}" srcOrd="0" destOrd="0" presId="urn:microsoft.com/office/officeart/2005/8/layout/vList2"/>
    <dgm:cxn modelId="{7F45781A-B39C-414E-BFD6-758D93B4FC0E}" srcId="{6694AF21-D882-4798-B520-48F325A81DD6}" destId="{96DDDB37-8E2F-4A52-9ED8-1D5E56E331CE}" srcOrd="3" destOrd="0" parTransId="{FC5909EE-3C70-426F-B980-859C47AC8BBA}" sibTransId="{85B247FD-C0F9-44BD-BF0E-DA55E3EE4F74}"/>
    <dgm:cxn modelId="{C9A36E60-A71C-4EAC-92CB-7D76FC851759}" type="presOf" srcId="{6694AF21-D882-4798-B520-48F325A81DD6}" destId="{06F0E912-B124-4164-9A18-3A9F8C16BA30}" srcOrd="0" destOrd="0" presId="urn:microsoft.com/office/officeart/2005/8/layout/vList2"/>
    <dgm:cxn modelId="{F38D9A4B-159C-489D-B77C-89F68D067893}" type="presOf" srcId="{21238091-215B-490A-9DAB-A1C9D3D304E4}" destId="{4592A55E-B717-4743-BBA6-75E6A50ADF4B}" srcOrd="0" destOrd="0" presId="urn:microsoft.com/office/officeart/2005/8/layout/vList2"/>
    <dgm:cxn modelId="{2C089455-F92F-4794-A193-00016B303E2F}" type="presOf" srcId="{96DDDB37-8E2F-4A52-9ED8-1D5E56E331CE}" destId="{6758F6BF-B94C-4E38-A159-62EC50FABB3B}" srcOrd="0" destOrd="0" presId="urn:microsoft.com/office/officeart/2005/8/layout/vList2"/>
    <dgm:cxn modelId="{CB2BABBF-B3F9-4CE7-9C26-490DA0A37627}" srcId="{6694AF21-D882-4798-B520-48F325A81DD6}" destId="{21238091-215B-490A-9DAB-A1C9D3D304E4}" srcOrd="1" destOrd="0" parTransId="{FC264ED7-59D2-4717-A481-8ABE758A9FE1}" sibTransId="{7299B9FE-FA82-4CFD-8AB5-90313A57ABAF}"/>
    <dgm:cxn modelId="{691391CD-6619-4868-A97B-7B1D92D9D430}" type="presOf" srcId="{704FBAD7-16EA-4F62-8351-B2FFF1E8EF68}" destId="{4598454B-8C4D-4FD9-9EB9-C3D11101E2F4}" srcOrd="0" destOrd="0" presId="urn:microsoft.com/office/officeart/2005/8/layout/vList2"/>
    <dgm:cxn modelId="{A58EFD7D-BCE1-4D87-B8D3-FD419350DC10}" type="presParOf" srcId="{06F0E912-B124-4164-9A18-3A9F8C16BA30}" destId="{4598454B-8C4D-4FD9-9EB9-C3D11101E2F4}" srcOrd="0" destOrd="0" presId="urn:microsoft.com/office/officeart/2005/8/layout/vList2"/>
    <dgm:cxn modelId="{D5BD32CC-EBB0-44AC-A90A-563481F76A7E}" type="presParOf" srcId="{06F0E912-B124-4164-9A18-3A9F8C16BA30}" destId="{2E0008C5-1EA0-401E-A975-9CDCD139F402}" srcOrd="1" destOrd="0" presId="urn:microsoft.com/office/officeart/2005/8/layout/vList2"/>
    <dgm:cxn modelId="{6B4C7FB7-EB74-4BA5-9A7A-72CEE1FD7748}" type="presParOf" srcId="{06F0E912-B124-4164-9A18-3A9F8C16BA30}" destId="{4592A55E-B717-4743-BBA6-75E6A50ADF4B}" srcOrd="2" destOrd="0" presId="urn:microsoft.com/office/officeart/2005/8/layout/vList2"/>
    <dgm:cxn modelId="{302C65FC-EE8C-4554-827E-4A7098ADA877}" type="presParOf" srcId="{06F0E912-B124-4164-9A18-3A9F8C16BA30}" destId="{DFE94348-B850-4706-9359-EECE7E12BDD3}" srcOrd="3" destOrd="0" presId="urn:microsoft.com/office/officeart/2005/8/layout/vList2"/>
    <dgm:cxn modelId="{4FE7B359-204A-4DAD-AD37-73F23206769E}" type="presParOf" srcId="{06F0E912-B124-4164-9A18-3A9F8C16BA30}" destId="{E7ED36CB-01AA-4249-A032-8900F4148E36}" srcOrd="4" destOrd="0" presId="urn:microsoft.com/office/officeart/2005/8/layout/vList2"/>
    <dgm:cxn modelId="{ED2CF2CC-49C2-4A92-8BC5-336772310C3E}" type="presParOf" srcId="{06F0E912-B124-4164-9A18-3A9F8C16BA30}" destId="{7926E7D8-0C6D-462A-A248-E735551014D5}" srcOrd="5" destOrd="0" presId="urn:microsoft.com/office/officeart/2005/8/layout/vList2"/>
    <dgm:cxn modelId="{670DF299-3ABB-429B-BE30-84439E2FEB4B}" type="presParOf" srcId="{06F0E912-B124-4164-9A18-3A9F8C16BA30}" destId="{6758F6BF-B94C-4E38-A159-62EC50FABB3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82BA32-5BB4-4429-84E2-4466A80ADA7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Clarification on learning activities that take place outside of 4-H clubs and project groups</a:t>
          </a:r>
        </a:p>
      </dgm:t>
    </dgm:pt>
    <dgm:pt modelId="{DF57A945-2FB5-4382-A5F9-956F2A29BF1C}" type="parTrans" cxnId="{0D5C2D6C-4093-4F9C-8B79-273EF24EE173}">
      <dgm:prSet/>
      <dgm:spPr/>
      <dgm:t>
        <a:bodyPr/>
        <a:lstStyle/>
        <a:p>
          <a:endParaRPr lang="en-US"/>
        </a:p>
      </dgm:t>
    </dgm:pt>
    <dgm:pt modelId="{8E9BF21E-F91B-4E07-A458-ADFB648DB9E9}" type="sibTrans" cxnId="{0D5C2D6C-4093-4F9C-8B79-273EF24EE173}">
      <dgm:prSet/>
      <dgm:spPr/>
      <dgm:t>
        <a:bodyPr/>
        <a:lstStyle/>
        <a:p>
          <a:endParaRPr lang="en-US"/>
        </a:p>
      </dgm:t>
    </dgm:pt>
    <dgm:pt modelId="{11AF0D15-28B3-4E40-BBE0-87813CD8EB7F}">
      <dgm:prSet/>
      <dgm:spPr/>
      <dgm:t>
        <a:bodyPr/>
        <a:lstStyle/>
        <a:p>
          <a:r>
            <a:rPr lang="en-US" dirty="0">
              <a:latin typeface="Arial" panose="020B0604020202020204" pitchFamily="34" charset="0"/>
              <a:cs typeface="Arial" panose="020B0604020202020204" pitchFamily="34" charset="0"/>
            </a:rPr>
            <a:t>What will Judges look for?</a:t>
          </a:r>
        </a:p>
      </dgm:t>
    </dgm:pt>
    <dgm:pt modelId="{BBE0ECC9-0676-4BE3-8933-0A8AEF2AC95B}" type="parTrans" cxnId="{8F6CC945-3FE2-47A5-AEAF-670B197F2089}">
      <dgm:prSet/>
      <dgm:spPr/>
      <dgm:t>
        <a:bodyPr/>
        <a:lstStyle/>
        <a:p>
          <a:endParaRPr lang="en-US"/>
        </a:p>
      </dgm:t>
    </dgm:pt>
    <dgm:pt modelId="{3944B9DB-1DC4-454F-97F3-5133F2AEC318}" type="sibTrans" cxnId="{8F6CC945-3FE2-47A5-AEAF-670B197F2089}">
      <dgm:prSet/>
      <dgm:spPr/>
      <dgm:t>
        <a:bodyPr/>
        <a:lstStyle/>
        <a:p>
          <a:endParaRPr lang="en-US"/>
        </a:p>
      </dgm:t>
    </dgm:pt>
    <dgm:pt modelId="{F6CEE923-F0FF-470D-96C4-35576733A73C}" type="pres">
      <dgm:prSet presAssocID="{7C82BA32-5BB4-4429-84E2-4466A80ADA7A}" presName="vert0" presStyleCnt="0">
        <dgm:presLayoutVars>
          <dgm:dir/>
          <dgm:animOne val="branch"/>
          <dgm:animLvl val="lvl"/>
        </dgm:presLayoutVars>
      </dgm:prSet>
      <dgm:spPr/>
    </dgm:pt>
    <dgm:pt modelId="{3B8BAF70-B7BF-4BD8-900D-71338053D142}" type="pres">
      <dgm:prSet presAssocID="{11AF0D15-28B3-4E40-BBE0-87813CD8EB7F}" presName="thickLine" presStyleLbl="alignNode1" presStyleIdx="0" presStyleCnt="2"/>
      <dgm:spPr/>
    </dgm:pt>
    <dgm:pt modelId="{845324A7-F8EC-47B8-AB8C-162AE750BE2A}" type="pres">
      <dgm:prSet presAssocID="{11AF0D15-28B3-4E40-BBE0-87813CD8EB7F}" presName="horz1" presStyleCnt="0"/>
      <dgm:spPr/>
    </dgm:pt>
    <dgm:pt modelId="{43DE537F-778D-4BF3-A230-C15A1EAF4AE3}" type="pres">
      <dgm:prSet presAssocID="{11AF0D15-28B3-4E40-BBE0-87813CD8EB7F}" presName="tx1" presStyleLbl="revTx" presStyleIdx="0" presStyleCnt="2"/>
      <dgm:spPr/>
    </dgm:pt>
    <dgm:pt modelId="{7209B362-6C4B-44EB-AFB5-33C7FF9C81D8}" type="pres">
      <dgm:prSet presAssocID="{11AF0D15-28B3-4E40-BBE0-87813CD8EB7F}" presName="vert1" presStyleCnt="0"/>
      <dgm:spPr/>
    </dgm:pt>
    <dgm:pt modelId="{E6CBAF0A-7C5D-4B07-AE56-AA3708704B8A}" type="pres">
      <dgm:prSet presAssocID="{209B18C0-5840-455C-8446-B786DFB5ECC2}" presName="thickLine" presStyleLbl="alignNode1" presStyleIdx="1" presStyleCnt="2"/>
      <dgm:spPr/>
    </dgm:pt>
    <dgm:pt modelId="{B3FD27A9-2DC8-4278-9C3A-FDCC4A2091F2}" type="pres">
      <dgm:prSet presAssocID="{209B18C0-5840-455C-8446-B786DFB5ECC2}" presName="horz1" presStyleCnt="0"/>
      <dgm:spPr/>
    </dgm:pt>
    <dgm:pt modelId="{E25A4EEA-DDE5-495B-A564-7BFFE0635DED}" type="pres">
      <dgm:prSet presAssocID="{209B18C0-5840-455C-8446-B786DFB5ECC2}" presName="tx1" presStyleLbl="revTx" presStyleIdx="1" presStyleCnt="2"/>
      <dgm:spPr/>
    </dgm:pt>
    <dgm:pt modelId="{7E5DE4DC-8AB9-42D4-B135-065C4143AA81}" type="pres">
      <dgm:prSet presAssocID="{209B18C0-5840-455C-8446-B786DFB5ECC2}" presName="vert1" presStyleCnt="0"/>
      <dgm:spPr/>
    </dgm:pt>
  </dgm:ptLst>
  <dgm:cxnLst>
    <dgm:cxn modelId="{8F6CC945-3FE2-47A5-AEAF-670B197F2089}" srcId="{7C82BA32-5BB4-4429-84E2-4466A80ADA7A}" destId="{11AF0D15-28B3-4E40-BBE0-87813CD8EB7F}" srcOrd="0" destOrd="0" parTransId="{BBE0ECC9-0676-4BE3-8933-0A8AEF2AC95B}" sibTransId="{3944B9DB-1DC4-454F-97F3-5133F2AEC318}"/>
    <dgm:cxn modelId="{0D5C2D6C-4093-4F9C-8B79-273EF24EE173}" srcId="{7C82BA32-5BB4-4429-84E2-4466A80ADA7A}" destId="{209B18C0-5840-455C-8446-B786DFB5ECC2}" srcOrd="1" destOrd="0" parTransId="{DF57A945-2FB5-4382-A5F9-956F2A29BF1C}" sibTransId="{8E9BF21E-F91B-4E07-A458-ADFB648DB9E9}"/>
    <dgm:cxn modelId="{7783444E-09CE-4041-A832-48BD8CA17CB1}" type="presOf" srcId="{7C82BA32-5BB4-4429-84E2-4466A80ADA7A}" destId="{F6CEE923-F0FF-470D-96C4-35576733A73C}" srcOrd="0" destOrd="0" presId="urn:microsoft.com/office/officeart/2008/layout/LinedList"/>
    <dgm:cxn modelId="{A9711579-2F70-4872-B9B5-A5F621397ACE}" type="presOf" srcId="{209B18C0-5840-455C-8446-B786DFB5ECC2}" destId="{E25A4EEA-DDE5-495B-A564-7BFFE0635DED}" srcOrd="0" destOrd="0" presId="urn:microsoft.com/office/officeart/2008/layout/LinedList"/>
    <dgm:cxn modelId="{E35B547F-99C1-4D58-AB48-9E3D4ED10F60}" type="presOf" srcId="{11AF0D15-28B3-4E40-BBE0-87813CD8EB7F}" destId="{43DE537F-778D-4BF3-A230-C15A1EAF4AE3}" srcOrd="0" destOrd="0" presId="urn:microsoft.com/office/officeart/2008/layout/LinedList"/>
    <dgm:cxn modelId="{6BF507E0-7A99-4730-BBA3-CBE623FD61A9}" type="presParOf" srcId="{F6CEE923-F0FF-470D-96C4-35576733A73C}" destId="{3B8BAF70-B7BF-4BD8-900D-71338053D142}" srcOrd="0" destOrd="0" presId="urn:microsoft.com/office/officeart/2008/layout/LinedList"/>
    <dgm:cxn modelId="{0AB35932-4E0C-4732-B9B2-8A9DABE6DF40}" type="presParOf" srcId="{F6CEE923-F0FF-470D-96C4-35576733A73C}" destId="{845324A7-F8EC-47B8-AB8C-162AE750BE2A}" srcOrd="1" destOrd="0" presId="urn:microsoft.com/office/officeart/2008/layout/LinedList"/>
    <dgm:cxn modelId="{755EA713-BBBC-4D40-B06E-9E1A9CBA1D5C}" type="presParOf" srcId="{845324A7-F8EC-47B8-AB8C-162AE750BE2A}" destId="{43DE537F-778D-4BF3-A230-C15A1EAF4AE3}" srcOrd="0" destOrd="0" presId="urn:microsoft.com/office/officeart/2008/layout/LinedList"/>
    <dgm:cxn modelId="{D8308BDC-C91E-4275-9823-8D24D7B3A9C2}" type="presParOf" srcId="{845324A7-F8EC-47B8-AB8C-162AE750BE2A}" destId="{7209B362-6C4B-44EB-AFB5-33C7FF9C81D8}" srcOrd="1" destOrd="0" presId="urn:microsoft.com/office/officeart/2008/layout/LinedList"/>
    <dgm:cxn modelId="{BC86B6D4-7C7D-4EDF-872E-632F4C9EA111}" type="presParOf" srcId="{F6CEE923-F0FF-470D-96C4-35576733A73C}" destId="{E6CBAF0A-7C5D-4B07-AE56-AA3708704B8A}" srcOrd="2" destOrd="0" presId="urn:microsoft.com/office/officeart/2008/layout/LinedList"/>
    <dgm:cxn modelId="{3B27F8F3-DE63-46D2-B019-F331F6759D9C}" type="presParOf" srcId="{F6CEE923-F0FF-470D-96C4-35576733A73C}" destId="{B3FD27A9-2DC8-4278-9C3A-FDCC4A2091F2}" srcOrd="3" destOrd="0" presId="urn:microsoft.com/office/officeart/2008/layout/LinedList"/>
    <dgm:cxn modelId="{42A238CE-80FA-4D22-B729-38B5D51A0B0C}" type="presParOf" srcId="{B3FD27A9-2DC8-4278-9C3A-FDCC4A2091F2}" destId="{E25A4EEA-DDE5-495B-A564-7BFFE0635DED}" srcOrd="0" destOrd="0" presId="urn:microsoft.com/office/officeart/2008/layout/LinedList"/>
    <dgm:cxn modelId="{97AF1F0C-4B1E-467B-90A6-8A3F8081C744}" type="presParOf" srcId="{B3FD27A9-2DC8-4278-9C3A-FDCC4A2091F2}" destId="{7E5DE4DC-8AB9-42D4-B135-065C4143AA8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147EECC-95F8-493B-93DF-8A766C3D3481}"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DBDFC874-A14D-4E4C-B3FC-37206FCFE0DE}">
      <dgm:prSet/>
      <dgm:spPr/>
      <dgm:t>
        <a:bodyPr/>
        <a:lstStyle/>
        <a:p>
          <a:r>
            <a:rPr lang="en-US">
              <a:latin typeface="Arial" panose="020B0604020202020204" pitchFamily="34" charset="0"/>
              <a:cs typeface="Arial" panose="020B0604020202020204" pitchFamily="34" charset="0"/>
            </a:rPr>
            <a:t>All types of covers or binders are accepted. </a:t>
          </a:r>
        </a:p>
      </dgm:t>
    </dgm:pt>
    <dgm:pt modelId="{CC03A69D-F98D-442C-9D81-926008E6298D}" type="par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58568285-0468-4A57-9CBC-63243C2A3EB4}" type="sib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8DF0E92D-1732-4005-B247-3164D6A03909}">
      <dgm:prSet/>
      <dgm:spPr/>
      <dgm:t>
        <a:bodyPr/>
        <a:lstStyle/>
        <a:p>
          <a:r>
            <a:rPr lang="en-US">
              <a:latin typeface="Arial" panose="020B0604020202020204" pitchFamily="34" charset="0"/>
              <a:cs typeface="Arial" panose="020B0604020202020204" pitchFamily="34" charset="0"/>
            </a:rPr>
            <a:t>Official 4-H Record Book covers can be ordered from National 4-H Supply if desired. </a:t>
          </a:r>
        </a:p>
      </dgm:t>
    </dgm:pt>
    <dgm:pt modelId="{0AD422E7-BBCE-4F88-B0E4-10E53C7BF8C5}" type="par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80951A04-BB51-4994-9E4A-A20CB8AD8BA4}" type="sib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B7ECF17A-E1F2-4C33-A028-59052280800D}">
      <dgm:prSet/>
      <dgm:spPr/>
      <dgm:t>
        <a:bodyPr/>
        <a:lstStyle/>
        <a:p>
          <a:r>
            <a:rPr lang="en-US">
              <a:latin typeface="Arial" panose="020B0604020202020204" pitchFamily="34" charset="0"/>
              <a:cs typeface="Arial" panose="020B0604020202020204" pitchFamily="34" charset="0"/>
            </a:rPr>
            <a:t>Some county Extension offices may have a supply of these covers or may place county orders; check with them. </a:t>
          </a:r>
        </a:p>
      </dgm:t>
    </dgm:pt>
    <dgm:pt modelId="{053B5DE1-CBA8-4228-8E72-109EFA938573}" type="par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779FFCE4-17CD-4283-A17D-51861AEE5630}" type="sib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FB6A6A27-A564-4BB7-8822-165A04D63A6A}" type="pres">
      <dgm:prSet presAssocID="{6147EECC-95F8-493B-93DF-8A766C3D3481}" presName="diagram" presStyleCnt="0">
        <dgm:presLayoutVars>
          <dgm:dir/>
          <dgm:resizeHandles val="exact"/>
        </dgm:presLayoutVars>
      </dgm:prSet>
      <dgm:spPr/>
    </dgm:pt>
    <dgm:pt modelId="{B0258E1F-7324-4533-A4A0-827870763345}" type="pres">
      <dgm:prSet presAssocID="{DBDFC874-A14D-4E4C-B3FC-37206FCFE0DE}" presName="node" presStyleLbl="node1" presStyleIdx="0" presStyleCnt="3">
        <dgm:presLayoutVars>
          <dgm:bulletEnabled val="1"/>
        </dgm:presLayoutVars>
      </dgm:prSet>
      <dgm:spPr/>
    </dgm:pt>
    <dgm:pt modelId="{96D61DB7-1F8A-4971-A8C6-31628822F66D}" type="pres">
      <dgm:prSet presAssocID="{58568285-0468-4A57-9CBC-63243C2A3EB4}" presName="sibTrans" presStyleCnt="0"/>
      <dgm:spPr/>
    </dgm:pt>
    <dgm:pt modelId="{A51FF500-D32C-455E-9D82-186165E02A76}" type="pres">
      <dgm:prSet presAssocID="{8DF0E92D-1732-4005-B247-3164D6A03909}" presName="node" presStyleLbl="node1" presStyleIdx="1" presStyleCnt="3">
        <dgm:presLayoutVars>
          <dgm:bulletEnabled val="1"/>
        </dgm:presLayoutVars>
      </dgm:prSet>
      <dgm:spPr/>
    </dgm:pt>
    <dgm:pt modelId="{2FCE1AA7-A303-407A-9DB9-E4265E4DE00E}" type="pres">
      <dgm:prSet presAssocID="{80951A04-BB51-4994-9E4A-A20CB8AD8BA4}" presName="sibTrans" presStyleCnt="0"/>
      <dgm:spPr/>
    </dgm:pt>
    <dgm:pt modelId="{6F19B37B-0E14-4E51-BA09-1060275D202B}" type="pres">
      <dgm:prSet presAssocID="{B7ECF17A-E1F2-4C33-A028-59052280800D}" presName="node" presStyleLbl="node1" presStyleIdx="2" presStyleCnt="3">
        <dgm:presLayoutVars>
          <dgm:bulletEnabled val="1"/>
        </dgm:presLayoutVars>
      </dgm:prSet>
      <dgm:spPr/>
    </dgm:pt>
  </dgm:ptLst>
  <dgm:cxnLst>
    <dgm:cxn modelId="{DA7FAB05-074C-48BA-BC61-7925F74CE18A}" type="presOf" srcId="{8DF0E92D-1732-4005-B247-3164D6A03909}" destId="{A51FF500-D32C-455E-9D82-186165E02A76}" srcOrd="0" destOrd="0" presId="urn:microsoft.com/office/officeart/2005/8/layout/default"/>
    <dgm:cxn modelId="{6205D510-AD7D-4117-9824-C82802ADD459}" srcId="{6147EECC-95F8-493B-93DF-8A766C3D3481}" destId="{DBDFC874-A14D-4E4C-B3FC-37206FCFE0DE}" srcOrd="0" destOrd="0" parTransId="{CC03A69D-F98D-442C-9D81-926008E6298D}" sibTransId="{58568285-0468-4A57-9CBC-63243C2A3EB4}"/>
    <dgm:cxn modelId="{F71D0339-196C-4F7C-AC16-36E943DBF660}" srcId="{6147EECC-95F8-493B-93DF-8A766C3D3481}" destId="{B7ECF17A-E1F2-4C33-A028-59052280800D}" srcOrd="2" destOrd="0" parTransId="{053B5DE1-CBA8-4228-8E72-109EFA938573}" sibTransId="{779FFCE4-17CD-4283-A17D-51861AEE5630}"/>
    <dgm:cxn modelId="{54DB4C4F-2FF5-43AE-ABB1-D5E41D81EDDF}" type="presOf" srcId="{DBDFC874-A14D-4E4C-B3FC-37206FCFE0DE}" destId="{B0258E1F-7324-4533-A4A0-827870763345}" srcOrd="0" destOrd="0" presId="urn:microsoft.com/office/officeart/2005/8/layout/default"/>
    <dgm:cxn modelId="{89EA8EA2-E007-458F-9463-F511C54194BE}" type="presOf" srcId="{6147EECC-95F8-493B-93DF-8A766C3D3481}" destId="{FB6A6A27-A564-4BB7-8822-165A04D63A6A}" srcOrd="0" destOrd="0" presId="urn:microsoft.com/office/officeart/2005/8/layout/default"/>
    <dgm:cxn modelId="{F15675AE-7B8F-4CB5-AFDB-8E0B62812479}" type="presOf" srcId="{B7ECF17A-E1F2-4C33-A028-59052280800D}" destId="{6F19B37B-0E14-4E51-BA09-1060275D202B}" srcOrd="0" destOrd="0" presId="urn:microsoft.com/office/officeart/2005/8/layout/default"/>
    <dgm:cxn modelId="{F17F06F8-31CC-4A98-9320-A4D1500F96D4}" srcId="{6147EECC-95F8-493B-93DF-8A766C3D3481}" destId="{8DF0E92D-1732-4005-B247-3164D6A03909}" srcOrd="1" destOrd="0" parTransId="{0AD422E7-BBCE-4F88-B0E4-10E53C7BF8C5}" sibTransId="{80951A04-BB51-4994-9E4A-A20CB8AD8BA4}"/>
    <dgm:cxn modelId="{31AA62ED-C3BE-4AA6-853F-94BC05EE997F}" type="presParOf" srcId="{FB6A6A27-A564-4BB7-8822-165A04D63A6A}" destId="{B0258E1F-7324-4533-A4A0-827870763345}" srcOrd="0" destOrd="0" presId="urn:microsoft.com/office/officeart/2005/8/layout/default"/>
    <dgm:cxn modelId="{BF2937B7-A2B3-4EBD-915B-5C567F0B6143}" type="presParOf" srcId="{FB6A6A27-A564-4BB7-8822-165A04D63A6A}" destId="{96D61DB7-1F8A-4971-A8C6-31628822F66D}" srcOrd="1" destOrd="0" presId="urn:microsoft.com/office/officeart/2005/8/layout/default"/>
    <dgm:cxn modelId="{3436CFD4-FE1B-4393-B844-A30891D1C380}" type="presParOf" srcId="{FB6A6A27-A564-4BB7-8822-165A04D63A6A}" destId="{A51FF500-D32C-455E-9D82-186165E02A76}" srcOrd="2" destOrd="0" presId="urn:microsoft.com/office/officeart/2005/8/layout/default"/>
    <dgm:cxn modelId="{B25B6853-50CA-490B-924A-B3CF96538300}" type="presParOf" srcId="{FB6A6A27-A564-4BB7-8822-165A04D63A6A}" destId="{2FCE1AA7-A303-407A-9DB9-E4265E4DE00E}" srcOrd="3" destOrd="0" presId="urn:microsoft.com/office/officeart/2005/8/layout/default"/>
    <dgm:cxn modelId="{BF9FB6B6-5684-4946-9776-1241E6B4C726}" type="presParOf" srcId="{FB6A6A27-A564-4BB7-8822-165A04D63A6A}" destId="{6F19B37B-0E14-4E51-BA09-1060275D202B}"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4424146-CF34-4872-9962-98EA8C13B43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094322E-6F0D-4BE1-A4C4-7CB445039229}">
      <dgm:prSet/>
      <dgm:spPr/>
      <dgm:t>
        <a:bodyPr/>
        <a:lstStyle/>
        <a:p>
          <a:r>
            <a:rPr lang="en-US" dirty="0">
              <a:latin typeface="Arial" panose="020B0604020202020204" pitchFamily="34" charset="0"/>
              <a:cs typeface="Arial" panose="020B0604020202020204" pitchFamily="34" charset="0"/>
            </a:rPr>
            <a:t>Handwriting 	</a:t>
          </a:r>
        </a:p>
      </dgm:t>
    </dgm:pt>
    <dgm:pt modelId="{5A34EE49-548F-4AD8-A1CC-F05F99031D29}" type="par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B1390557-3FF0-412E-AAC4-23C09D28DEF2}" type="sib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35A2B89E-4F91-4AF7-85A8-9BA7229BE7F0}">
      <dgm:prSet/>
      <dgm:spPr/>
      <dgm:t>
        <a:bodyPr/>
        <a:lstStyle/>
        <a:p>
          <a:r>
            <a:rPr lang="en-US" dirty="0">
              <a:latin typeface="Arial" panose="020B0604020202020204" pitchFamily="34" charset="0"/>
              <a:cs typeface="Arial" panose="020B0604020202020204" pitchFamily="34" charset="0"/>
            </a:rPr>
            <a:t>Grammar and Punctuation </a:t>
          </a:r>
        </a:p>
      </dgm:t>
    </dgm:pt>
    <dgm:pt modelId="{96D4E942-928F-4EC4-86E3-FE635070166B}" type="par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0D59B49-20DC-47BA-90AF-52E059E17A75}" type="sib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47ED317-CD8D-4604-8730-07114C691C03}">
      <dgm:prSet/>
      <dgm:spPr/>
      <dgm:t>
        <a:bodyPr/>
        <a:lstStyle/>
        <a:p>
          <a:r>
            <a:rPr lang="en-US">
              <a:latin typeface="Arial" panose="020B0604020202020204" pitchFamily="34" charset="0"/>
              <a:cs typeface="Arial" panose="020B0604020202020204" pitchFamily="34" charset="0"/>
            </a:rPr>
            <a:t>Text Margins</a:t>
          </a:r>
        </a:p>
      </dgm:t>
    </dgm:pt>
    <dgm:pt modelId="{4EE03043-7196-469F-9409-78CA988E9732}" type="par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4C428D5-571B-4AA4-8F74-87D965DACE8D}" type="sib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06BECB7-3627-45D6-9C0D-7DF8BD882658}">
      <dgm:prSet/>
      <dgm:spPr/>
      <dgm:t>
        <a:bodyPr/>
        <a:lstStyle/>
        <a:p>
          <a:r>
            <a:rPr lang="en-US">
              <a:latin typeface="Arial" panose="020B0604020202020204" pitchFamily="34" charset="0"/>
              <a:cs typeface="Arial" panose="020B0604020202020204" pitchFamily="34" charset="0"/>
            </a:rPr>
            <a:t>Paper Type</a:t>
          </a:r>
        </a:p>
      </dgm:t>
    </dgm:pt>
    <dgm:pt modelId="{F40534D1-5D94-4D13-B544-ED2CD06C1308}" type="par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586EB388-BA14-425F-A6E8-3AA212C2EDAF}" type="sib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95FE07DD-7C63-4773-A93E-A9246BE1879A}">
      <dgm:prSet/>
      <dgm:spPr/>
      <dgm:t>
        <a:bodyPr/>
        <a:lstStyle/>
        <a:p>
          <a:r>
            <a:rPr lang="en-US">
              <a:latin typeface="Arial" panose="020B0604020202020204" pitchFamily="34" charset="0"/>
              <a:cs typeface="Arial" panose="020B0604020202020204" pitchFamily="34" charset="0"/>
            </a:rPr>
            <a:t>Creativity</a:t>
          </a:r>
        </a:p>
      </dgm:t>
    </dgm:pt>
    <dgm:pt modelId="{ACFD6111-FA63-40FF-B628-EFB182512D2D}" type="par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8AC311A6-1849-441B-AE1C-1D64214FC2DD}" type="sib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1B1118A3-4970-4FFC-9699-6B800C4D3498}">
      <dgm:prSet/>
      <dgm:spPr/>
      <dgm:t>
        <a:bodyPr/>
        <a:lstStyle/>
        <a:p>
          <a:r>
            <a:rPr lang="en-US">
              <a:latin typeface="Arial" panose="020B0604020202020204" pitchFamily="34" charset="0"/>
              <a:cs typeface="Arial" panose="020B0604020202020204" pitchFamily="34" charset="0"/>
            </a:rPr>
            <a:t>Font	</a:t>
          </a:r>
        </a:p>
      </dgm:t>
    </dgm:pt>
    <dgm:pt modelId="{846AC4F0-F4A4-4B8C-9E4C-9094ADB98F32}" type="par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6C889537-9FCD-44BE-A62C-B0FD4C7B160B}" type="sib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CC34CC06-9250-49BF-81F2-91BCF028699A}" type="pres">
      <dgm:prSet presAssocID="{E4424146-CF34-4872-9962-98EA8C13B434}" presName="linear" presStyleCnt="0">
        <dgm:presLayoutVars>
          <dgm:animLvl val="lvl"/>
          <dgm:resizeHandles val="exact"/>
        </dgm:presLayoutVars>
      </dgm:prSet>
      <dgm:spPr/>
    </dgm:pt>
    <dgm:pt modelId="{D9064DDF-9377-4A57-B884-94673CED3D20}" type="pres">
      <dgm:prSet presAssocID="{5094322E-6F0D-4BE1-A4C4-7CB445039229}" presName="parentText" presStyleLbl="node1" presStyleIdx="0" presStyleCnt="6">
        <dgm:presLayoutVars>
          <dgm:chMax val="0"/>
          <dgm:bulletEnabled val="1"/>
        </dgm:presLayoutVars>
      </dgm:prSet>
      <dgm:spPr/>
    </dgm:pt>
    <dgm:pt modelId="{407F30CB-8921-474E-B369-E97B2B19815D}" type="pres">
      <dgm:prSet presAssocID="{B1390557-3FF0-412E-AAC4-23C09D28DEF2}" presName="spacer" presStyleCnt="0"/>
      <dgm:spPr/>
    </dgm:pt>
    <dgm:pt modelId="{7F23DBB7-F6E2-4A23-BE24-12E042C51CF5}" type="pres">
      <dgm:prSet presAssocID="{35A2B89E-4F91-4AF7-85A8-9BA7229BE7F0}" presName="parentText" presStyleLbl="node1" presStyleIdx="1" presStyleCnt="6">
        <dgm:presLayoutVars>
          <dgm:chMax val="0"/>
          <dgm:bulletEnabled val="1"/>
        </dgm:presLayoutVars>
      </dgm:prSet>
      <dgm:spPr/>
    </dgm:pt>
    <dgm:pt modelId="{3E662788-8D32-4595-999C-CEBB0FBD32FC}" type="pres">
      <dgm:prSet presAssocID="{20D59B49-20DC-47BA-90AF-52E059E17A75}" presName="spacer" presStyleCnt="0"/>
      <dgm:spPr/>
    </dgm:pt>
    <dgm:pt modelId="{542A988D-24D4-4490-85CE-79256A5A02C0}" type="pres">
      <dgm:prSet presAssocID="{247ED317-CD8D-4604-8730-07114C691C03}" presName="parentText" presStyleLbl="node1" presStyleIdx="2" presStyleCnt="6">
        <dgm:presLayoutVars>
          <dgm:chMax val="0"/>
          <dgm:bulletEnabled val="1"/>
        </dgm:presLayoutVars>
      </dgm:prSet>
      <dgm:spPr/>
    </dgm:pt>
    <dgm:pt modelId="{EEA01EA9-9FA6-4D73-A990-8BD027CF4614}" type="pres">
      <dgm:prSet presAssocID="{F4C428D5-571B-4AA4-8F74-87D965DACE8D}" presName="spacer" presStyleCnt="0"/>
      <dgm:spPr/>
    </dgm:pt>
    <dgm:pt modelId="{FCFA6E2C-6F8E-494F-80A8-C1A728BA7272}" type="pres">
      <dgm:prSet presAssocID="{F06BECB7-3627-45D6-9C0D-7DF8BD882658}" presName="parentText" presStyleLbl="node1" presStyleIdx="3" presStyleCnt="6">
        <dgm:presLayoutVars>
          <dgm:chMax val="0"/>
          <dgm:bulletEnabled val="1"/>
        </dgm:presLayoutVars>
      </dgm:prSet>
      <dgm:spPr/>
    </dgm:pt>
    <dgm:pt modelId="{5A9E4571-B7A2-4CB0-A715-F913F9C55816}" type="pres">
      <dgm:prSet presAssocID="{586EB388-BA14-425F-A6E8-3AA212C2EDAF}" presName="spacer" presStyleCnt="0"/>
      <dgm:spPr/>
    </dgm:pt>
    <dgm:pt modelId="{0AAB9DB9-8DCF-4CDB-BC4E-B3B6A143A085}" type="pres">
      <dgm:prSet presAssocID="{95FE07DD-7C63-4773-A93E-A9246BE1879A}" presName="parentText" presStyleLbl="node1" presStyleIdx="4" presStyleCnt="6">
        <dgm:presLayoutVars>
          <dgm:chMax val="0"/>
          <dgm:bulletEnabled val="1"/>
        </dgm:presLayoutVars>
      </dgm:prSet>
      <dgm:spPr/>
    </dgm:pt>
    <dgm:pt modelId="{1BDA338E-6ABB-407B-9A7E-E6D4DCCA7C8B}" type="pres">
      <dgm:prSet presAssocID="{8AC311A6-1849-441B-AE1C-1D64214FC2DD}" presName="spacer" presStyleCnt="0"/>
      <dgm:spPr/>
    </dgm:pt>
    <dgm:pt modelId="{5B19C270-18BA-455B-ACAF-AEED05E91DF0}" type="pres">
      <dgm:prSet presAssocID="{1B1118A3-4970-4FFC-9699-6B800C4D3498}" presName="parentText" presStyleLbl="node1" presStyleIdx="5" presStyleCnt="6">
        <dgm:presLayoutVars>
          <dgm:chMax val="0"/>
          <dgm:bulletEnabled val="1"/>
        </dgm:presLayoutVars>
      </dgm:prSet>
      <dgm:spPr/>
    </dgm:pt>
  </dgm:ptLst>
  <dgm:cxnLst>
    <dgm:cxn modelId="{76E1B401-B76E-416B-A0E5-14D910193C10}" srcId="{E4424146-CF34-4872-9962-98EA8C13B434}" destId="{35A2B89E-4F91-4AF7-85A8-9BA7229BE7F0}" srcOrd="1" destOrd="0" parTransId="{96D4E942-928F-4EC4-86E3-FE635070166B}" sibTransId="{20D59B49-20DC-47BA-90AF-52E059E17A75}"/>
    <dgm:cxn modelId="{9DD8B412-929E-4D34-A811-3CBE77ADBE24}" srcId="{E4424146-CF34-4872-9962-98EA8C13B434}" destId="{1B1118A3-4970-4FFC-9699-6B800C4D3498}" srcOrd="5" destOrd="0" parTransId="{846AC4F0-F4A4-4B8C-9E4C-9094ADB98F32}" sibTransId="{6C889537-9FCD-44BE-A62C-B0FD4C7B160B}"/>
    <dgm:cxn modelId="{61712617-C20B-4F91-B562-8129766E692E}" type="presOf" srcId="{35A2B89E-4F91-4AF7-85A8-9BA7229BE7F0}" destId="{7F23DBB7-F6E2-4A23-BE24-12E042C51CF5}" srcOrd="0" destOrd="0" presId="urn:microsoft.com/office/officeart/2005/8/layout/vList2"/>
    <dgm:cxn modelId="{22C15A20-77F3-4458-9867-DB0C6A2849AB}" srcId="{E4424146-CF34-4872-9962-98EA8C13B434}" destId="{247ED317-CD8D-4604-8730-07114C691C03}" srcOrd="2" destOrd="0" parTransId="{4EE03043-7196-469F-9409-78CA988E9732}" sibTransId="{F4C428D5-571B-4AA4-8F74-87D965DACE8D}"/>
    <dgm:cxn modelId="{DEF21259-48D8-4666-8CCE-4A803C4724E3}" srcId="{E4424146-CF34-4872-9962-98EA8C13B434}" destId="{95FE07DD-7C63-4773-A93E-A9246BE1879A}" srcOrd="4" destOrd="0" parTransId="{ACFD6111-FA63-40FF-B628-EFB182512D2D}" sibTransId="{8AC311A6-1849-441B-AE1C-1D64214FC2DD}"/>
    <dgm:cxn modelId="{5C6E128F-C360-41C7-B816-E017D37DD4F4}" type="presOf" srcId="{247ED317-CD8D-4604-8730-07114C691C03}" destId="{542A988D-24D4-4490-85CE-79256A5A02C0}" srcOrd="0" destOrd="0" presId="urn:microsoft.com/office/officeart/2005/8/layout/vList2"/>
    <dgm:cxn modelId="{975AB2B7-9BCD-4962-86AC-0AA145D3259D}" type="presOf" srcId="{95FE07DD-7C63-4773-A93E-A9246BE1879A}" destId="{0AAB9DB9-8DCF-4CDB-BC4E-B3B6A143A085}" srcOrd="0" destOrd="0" presId="urn:microsoft.com/office/officeart/2005/8/layout/vList2"/>
    <dgm:cxn modelId="{4C1D86B9-1A89-422B-B064-383319E35EC8}" type="presOf" srcId="{1B1118A3-4970-4FFC-9699-6B800C4D3498}" destId="{5B19C270-18BA-455B-ACAF-AEED05E91DF0}" srcOrd="0" destOrd="0" presId="urn:microsoft.com/office/officeart/2005/8/layout/vList2"/>
    <dgm:cxn modelId="{98D336C0-977A-40F1-8D54-A2EF642E13D5}" srcId="{E4424146-CF34-4872-9962-98EA8C13B434}" destId="{5094322E-6F0D-4BE1-A4C4-7CB445039229}" srcOrd="0" destOrd="0" parTransId="{5A34EE49-548F-4AD8-A1CC-F05F99031D29}" sibTransId="{B1390557-3FF0-412E-AAC4-23C09D28DEF2}"/>
    <dgm:cxn modelId="{4B6BFDF6-71D0-4FF6-9C6D-F46002E6412F}" type="presOf" srcId="{F06BECB7-3627-45D6-9C0D-7DF8BD882658}" destId="{FCFA6E2C-6F8E-494F-80A8-C1A728BA7272}" srcOrd="0" destOrd="0" presId="urn:microsoft.com/office/officeart/2005/8/layout/vList2"/>
    <dgm:cxn modelId="{6E7737F9-EAC6-4286-93AC-5F8F2CF14F6A}" srcId="{E4424146-CF34-4872-9962-98EA8C13B434}" destId="{F06BECB7-3627-45D6-9C0D-7DF8BD882658}" srcOrd="3" destOrd="0" parTransId="{F40534D1-5D94-4D13-B544-ED2CD06C1308}" sibTransId="{586EB388-BA14-425F-A6E8-3AA212C2EDAF}"/>
    <dgm:cxn modelId="{CE44BDFA-9735-4BC2-AA03-B9581404F08F}" type="presOf" srcId="{E4424146-CF34-4872-9962-98EA8C13B434}" destId="{CC34CC06-9250-49BF-81F2-91BCF028699A}" srcOrd="0" destOrd="0" presId="urn:microsoft.com/office/officeart/2005/8/layout/vList2"/>
    <dgm:cxn modelId="{C084DFFA-7FF8-4B8B-BD32-183D6B7F360B}" type="presOf" srcId="{5094322E-6F0D-4BE1-A4C4-7CB445039229}" destId="{D9064DDF-9377-4A57-B884-94673CED3D20}" srcOrd="0" destOrd="0" presId="urn:microsoft.com/office/officeart/2005/8/layout/vList2"/>
    <dgm:cxn modelId="{B543A771-6555-4ACB-9B4E-046966386EAF}" type="presParOf" srcId="{CC34CC06-9250-49BF-81F2-91BCF028699A}" destId="{D9064DDF-9377-4A57-B884-94673CED3D20}" srcOrd="0" destOrd="0" presId="urn:microsoft.com/office/officeart/2005/8/layout/vList2"/>
    <dgm:cxn modelId="{39234C93-A76C-449E-9BB4-A06B4B7D7CF2}" type="presParOf" srcId="{CC34CC06-9250-49BF-81F2-91BCF028699A}" destId="{407F30CB-8921-474E-B369-E97B2B19815D}" srcOrd="1" destOrd="0" presId="urn:microsoft.com/office/officeart/2005/8/layout/vList2"/>
    <dgm:cxn modelId="{4A9FC0D1-A1B3-40FE-8687-EAABB277BD5F}" type="presParOf" srcId="{CC34CC06-9250-49BF-81F2-91BCF028699A}" destId="{7F23DBB7-F6E2-4A23-BE24-12E042C51CF5}" srcOrd="2" destOrd="0" presId="urn:microsoft.com/office/officeart/2005/8/layout/vList2"/>
    <dgm:cxn modelId="{D0A0DD3A-646C-4E69-9A67-B5277C762B3C}" type="presParOf" srcId="{CC34CC06-9250-49BF-81F2-91BCF028699A}" destId="{3E662788-8D32-4595-999C-CEBB0FBD32FC}" srcOrd="3" destOrd="0" presId="urn:microsoft.com/office/officeart/2005/8/layout/vList2"/>
    <dgm:cxn modelId="{3B719A6D-7578-457A-88A3-C9E327485EF6}" type="presParOf" srcId="{CC34CC06-9250-49BF-81F2-91BCF028699A}" destId="{542A988D-24D4-4490-85CE-79256A5A02C0}" srcOrd="4" destOrd="0" presId="urn:microsoft.com/office/officeart/2005/8/layout/vList2"/>
    <dgm:cxn modelId="{8873B2D6-7431-493E-93C2-4ED020140D3A}" type="presParOf" srcId="{CC34CC06-9250-49BF-81F2-91BCF028699A}" destId="{EEA01EA9-9FA6-4D73-A990-8BD027CF4614}" srcOrd="5" destOrd="0" presId="urn:microsoft.com/office/officeart/2005/8/layout/vList2"/>
    <dgm:cxn modelId="{A11A9468-0B54-43EC-82B7-5CA50EB6F284}" type="presParOf" srcId="{CC34CC06-9250-49BF-81F2-91BCF028699A}" destId="{FCFA6E2C-6F8E-494F-80A8-C1A728BA7272}" srcOrd="6" destOrd="0" presId="urn:microsoft.com/office/officeart/2005/8/layout/vList2"/>
    <dgm:cxn modelId="{878A06F8-613D-49FA-B4ED-E6CB1B0DC1E6}" type="presParOf" srcId="{CC34CC06-9250-49BF-81F2-91BCF028699A}" destId="{5A9E4571-B7A2-4CB0-A715-F913F9C55816}" srcOrd="7" destOrd="0" presId="urn:microsoft.com/office/officeart/2005/8/layout/vList2"/>
    <dgm:cxn modelId="{2CED3108-8C98-4D13-874C-4C8B38E8CB9B}" type="presParOf" srcId="{CC34CC06-9250-49BF-81F2-91BCF028699A}" destId="{0AAB9DB9-8DCF-4CDB-BC4E-B3B6A143A085}" srcOrd="8" destOrd="0" presId="urn:microsoft.com/office/officeart/2005/8/layout/vList2"/>
    <dgm:cxn modelId="{BC064015-0479-462F-8455-6E13E509D389}" type="presParOf" srcId="{CC34CC06-9250-49BF-81F2-91BCF028699A}" destId="{1BDA338E-6ABB-407B-9A7E-E6D4DCCA7C8B}" srcOrd="9" destOrd="0" presId="urn:microsoft.com/office/officeart/2005/8/layout/vList2"/>
    <dgm:cxn modelId="{76F7FC19-8DC5-4C69-BB49-64FA2AD46D3B}" type="presParOf" srcId="{CC34CC06-9250-49BF-81F2-91BCF028699A}" destId="{5B19C270-18BA-455B-ACAF-AEED05E91DF0}"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3F9084-E06E-4E7A-9FF2-71695E480E5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B39C489-B470-4641-AB5E-BDECCE8AA87C}">
      <dgm:prSet/>
      <dgm:spPr/>
      <dgm:t>
        <a:bodyPr/>
        <a:lstStyle/>
        <a:p>
          <a:r>
            <a:rPr lang="en-US">
              <a:latin typeface="Arial" panose="020B0604020202020204" pitchFamily="34" charset="0"/>
              <a:cs typeface="Arial" panose="020B0604020202020204" pitchFamily="34" charset="0"/>
            </a:rPr>
            <a:t>Photography books include same number of photos as other categories</a:t>
          </a:r>
        </a:p>
      </dgm:t>
    </dgm:pt>
    <dgm:pt modelId="{1532968A-C883-48D1-8387-2D325B1E7A18}" type="par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A1E99918-F7CC-4739-B651-9876C21B5B4E}" type="sib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8E3E9CD7-16EB-46DF-88C1-6386B03737A7}">
      <dgm:prSet/>
      <dgm:spPr/>
      <dgm:t>
        <a:bodyPr/>
        <a:lstStyle/>
        <a:p>
          <a:r>
            <a:rPr lang="en-US">
              <a:latin typeface="Arial" panose="020B0604020202020204" pitchFamily="34" charset="0"/>
              <a:cs typeface="Arial" panose="020B0604020202020204" pitchFamily="34" charset="0"/>
            </a:rPr>
            <a:t>Old Report Forms will NOT be included in any book</a:t>
          </a:r>
        </a:p>
      </dgm:t>
    </dgm:pt>
    <dgm:pt modelId="{5918C866-14C2-4B5F-9710-0C36BF4AF731}" type="par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B7EA40AE-E955-4037-9507-B3276C00A905}" type="sib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CD7FA8E5-4102-444A-81C9-7C49F3A28F9C}">
      <dgm:prSet/>
      <dgm:spPr/>
      <dgm:t>
        <a:bodyPr/>
        <a:lstStyle/>
        <a:p>
          <a:r>
            <a:rPr lang="en-US">
              <a:latin typeface="Arial" panose="020B0604020202020204" pitchFamily="34" charset="0"/>
              <a:cs typeface="Arial" panose="020B0604020202020204" pitchFamily="34" charset="0"/>
            </a:rPr>
            <a:t>Updated categories</a:t>
          </a:r>
        </a:p>
      </dgm:t>
    </dgm:pt>
    <dgm:pt modelId="{CFDCDA3B-2F79-43F2-AB7F-FB67D0F3C8F4}" type="par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0878D6A9-6D47-42FD-8D6A-7FDDC4D68F50}" type="sib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A3EA8D39-7467-4290-9579-4CDB151C96D8}" type="pres">
      <dgm:prSet presAssocID="{7B3F9084-E06E-4E7A-9FF2-71695E480E58}" presName="vert0" presStyleCnt="0">
        <dgm:presLayoutVars>
          <dgm:dir/>
          <dgm:animOne val="branch"/>
          <dgm:animLvl val="lvl"/>
        </dgm:presLayoutVars>
      </dgm:prSet>
      <dgm:spPr/>
    </dgm:pt>
    <dgm:pt modelId="{1935C803-8B4F-4D4E-B31F-5F329EE7E6BE}" type="pres">
      <dgm:prSet presAssocID="{BB39C489-B470-4641-AB5E-BDECCE8AA87C}" presName="thickLine" presStyleLbl="alignNode1" presStyleIdx="0" presStyleCnt="3"/>
      <dgm:spPr/>
    </dgm:pt>
    <dgm:pt modelId="{27A8DBE9-724D-40D0-A9EA-36F41E1899C6}" type="pres">
      <dgm:prSet presAssocID="{BB39C489-B470-4641-AB5E-BDECCE8AA87C}" presName="horz1" presStyleCnt="0"/>
      <dgm:spPr/>
    </dgm:pt>
    <dgm:pt modelId="{D4870A7F-60A1-4542-BF11-31019306DCDF}" type="pres">
      <dgm:prSet presAssocID="{BB39C489-B470-4641-AB5E-BDECCE8AA87C}" presName="tx1" presStyleLbl="revTx" presStyleIdx="0" presStyleCnt="3"/>
      <dgm:spPr/>
    </dgm:pt>
    <dgm:pt modelId="{089795A1-197B-4A2A-8FB9-4AF1A59103F2}" type="pres">
      <dgm:prSet presAssocID="{BB39C489-B470-4641-AB5E-BDECCE8AA87C}" presName="vert1" presStyleCnt="0"/>
      <dgm:spPr/>
    </dgm:pt>
    <dgm:pt modelId="{1382E928-4589-4C39-975F-9D1D1B187137}" type="pres">
      <dgm:prSet presAssocID="{8E3E9CD7-16EB-46DF-88C1-6386B03737A7}" presName="thickLine" presStyleLbl="alignNode1" presStyleIdx="1" presStyleCnt="3"/>
      <dgm:spPr/>
    </dgm:pt>
    <dgm:pt modelId="{F0018A50-EA16-45CD-93D7-17D869C74787}" type="pres">
      <dgm:prSet presAssocID="{8E3E9CD7-16EB-46DF-88C1-6386B03737A7}" presName="horz1" presStyleCnt="0"/>
      <dgm:spPr/>
    </dgm:pt>
    <dgm:pt modelId="{8305A5C6-BD78-4047-AE5A-30358C8E385C}" type="pres">
      <dgm:prSet presAssocID="{8E3E9CD7-16EB-46DF-88C1-6386B03737A7}" presName="tx1" presStyleLbl="revTx" presStyleIdx="1" presStyleCnt="3"/>
      <dgm:spPr/>
    </dgm:pt>
    <dgm:pt modelId="{D6265AFD-B730-41F5-8809-E02F3909683A}" type="pres">
      <dgm:prSet presAssocID="{8E3E9CD7-16EB-46DF-88C1-6386B03737A7}" presName="vert1" presStyleCnt="0"/>
      <dgm:spPr/>
    </dgm:pt>
    <dgm:pt modelId="{CD1F05AB-A898-4C8E-8E15-2D919C0F83E9}" type="pres">
      <dgm:prSet presAssocID="{CD7FA8E5-4102-444A-81C9-7C49F3A28F9C}" presName="thickLine" presStyleLbl="alignNode1" presStyleIdx="2" presStyleCnt="3"/>
      <dgm:spPr/>
    </dgm:pt>
    <dgm:pt modelId="{E1EE19A2-044C-4880-A802-2167D754622B}" type="pres">
      <dgm:prSet presAssocID="{CD7FA8E5-4102-444A-81C9-7C49F3A28F9C}" presName="horz1" presStyleCnt="0"/>
      <dgm:spPr/>
    </dgm:pt>
    <dgm:pt modelId="{900F250A-CF9A-4E00-9024-31E24473B734}" type="pres">
      <dgm:prSet presAssocID="{CD7FA8E5-4102-444A-81C9-7C49F3A28F9C}" presName="tx1" presStyleLbl="revTx" presStyleIdx="2" presStyleCnt="3"/>
      <dgm:spPr/>
    </dgm:pt>
    <dgm:pt modelId="{B271BBA9-2CF2-4B9D-8D0A-C56C68E6B70C}" type="pres">
      <dgm:prSet presAssocID="{CD7FA8E5-4102-444A-81C9-7C49F3A28F9C}" presName="vert1" presStyleCnt="0"/>
      <dgm:spPr/>
    </dgm:pt>
  </dgm:ptLst>
  <dgm:cxnLst>
    <dgm:cxn modelId="{7D1B5119-9738-40DB-B968-8701583325FE}" srcId="{7B3F9084-E06E-4E7A-9FF2-71695E480E58}" destId="{CD7FA8E5-4102-444A-81C9-7C49F3A28F9C}" srcOrd="2" destOrd="0" parTransId="{CFDCDA3B-2F79-43F2-AB7F-FB67D0F3C8F4}" sibTransId="{0878D6A9-6D47-42FD-8D6A-7FDDC4D68F50}"/>
    <dgm:cxn modelId="{0E1A1079-4FA0-44E8-B413-52906D474640}" type="presOf" srcId="{8E3E9CD7-16EB-46DF-88C1-6386B03737A7}" destId="{8305A5C6-BD78-4047-AE5A-30358C8E385C}" srcOrd="0" destOrd="0" presId="urn:microsoft.com/office/officeart/2008/layout/LinedList"/>
    <dgm:cxn modelId="{EAA53C7B-450C-44E7-8969-79DE7270CB6A}" type="presOf" srcId="{7B3F9084-E06E-4E7A-9FF2-71695E480E58}" destId="{A3EA8D39-7467-4290-9579-4CDB151C96D8}" srcOrd="0" destOrd="0" presId="urn:microsoft.com/office/officeart/2008/layout/LinedList"/>
    <dgm:cxn modelId="{2F63A196-4961-4DC7-8DA5-19F592407906}" type="presOf" srcId="{CD7FA8E5-4102-444A-81C9-7C49F3A28F9C}" destId="{900F250A-CF9A-4E00-9024-31E24473B734}" srcOrd="0" destOrd="0" presId="urn:microsoft.com/office/officeart/2008/layout/LinedList"/>
    <dgm:cxn modelId="{9D76ABA9-1A26-42C0-BDA7-4CA8069F9DEA}" type="presOf" srcId="{BB39C489-B470-4641-AB5E-BDECCE8AA87C}" destId="{D4870A7F-60A1-4542-BF11-31019306DCDF}" srcOrd="0" destOrd="0" presId="urn:microsoft.com/office/officeart/2008/layout/LinedList"/>
    <dgm:cxn modelId="{8140E6BC-73D3-4415-8EBA-6B5893252360}" srcId="{7B3F9084-E06E-4E7A-9FF2-71695E480E58}" destId="{8E3E9CD7-16EB-46DF-88C1-6386B03737A7}" srcOrd="1" destOrd="0" parTransId="{5918C866-14C2-4B5F-9710-0C36BF4AF731}" sibTransId="{B7EA40AE-E955-4037-9507-B3276C00A905}"/>
    <dgm:cxn modelId="{C0C37EC4-5893-43AC-878F-7A699A0A0A24}" srcId="{7B3F9084-E06E-4E7A-9FF2-71695E480E58}" destId="{BB39C489-B470-4641-AB5E-BDECCE8AA87C}" srcOrd="0" destOrd="0" parTransId="{1532968A-C883-48D1-8387-2D325B1E7A18}" sibTransId="{A1E99918-F7CC-4739-B651-9876C21B5B4E}"/>
    <dgm:cxn modelId="{F08162D1-483F-4DF8-BD0C-9F5E0145C61D}" type="presParOf" srcId="{A3EA8D39-7467-4290-9579-4CDB151C96D8}" destId="{1935C803-8B4F-4D4E-B31F-5F329EE7E6BE}" srcOrd="0" destOrd="0" presId="urn:microsoft.com/office/officeart/2008/layout/LinedList"/>
    <dgm:cxn modelId="{4C2203DA-DF44-43A8-A91C-53C928D4E2A0}" type="presParOf" srcId="{A3EA8D39-7467-4290-9579-4CDB151C96D8}" destId="{27A8DBE9-724D-40D0-A9EA-36F41E1899C6}" srcOrd="1" destOrd="0" presId="urn:microsoft.com/office/officeart/2008/layout/LinedList"/>
    <dgm:cxn modelId="{7805A613-FC01-423E-BC4E-99D1A054BB5C}" type="presParOf" srcId="{27A8DBE9-724D-40D0-A9EA-36F41E1899C6}" destId="{D4870A7F-60A1-4542-BF11-31019306DCDF}" srcOrd="0" destOrd="0" presId="urn:microsoft.com/office/officeart/2008/layout/LinedList"/>
    <dgm:cxn modelId="{C5FF5A24-8462-46FA-B563-54637C66A8F9}" type="presParOf" srcId="{27A8DBE9-724D-40D0-A9EA-36F41E1899C6}" destId="{089795A1-197B-4A2A-8FB9-4AF1A59103F2}" srcOrd="1" destOrd="0" presId="urn:microsoft.com/office/officeart/2008/layout/LinedList"/>
    <dgm:cxn modelId="{EF844159-74BD-4F43-A227-97AC4835834A}" type="presParOf" srcId="{A3EA8D39-7467-4290-9579-4CDB151C96D8}" destId="{1382E928-4589-4C39-975F-9D1D1B187137}" srcOrd="2" destOrd="0" presId="urn:microsoft.com/office/officeart/2008/layout/LinedList"/>
    <dgm:cxn modelId="{034B319A-8385-42D1-AE68-6571BED70EF5}" type="presParOf" srcId="{A3EA8D39-7467-4290-9579-4CDB151C96D8}" destId="{F0018A50-EA16-45CD-93D7-17D869C74787}" srcOrd="3" destOrd="0" presId="urn:microsoft.com/office/officeart/2008/layout/LinedList"/>
    <dgm:cxn modelId="{D8A126F8-0A50-4E7E-8385-597DBAF406FD}" type="presParOf" srcId="{F0018A50-EA16-45CD-93D7-17D869C74787}" destId="{8305A5C6-BD78-4047-AE5A-30358C8E385C}" srcOrd="0" destOrd="0" presId="urn:microsoft.com/office/officeart/2008/layout/LinedList"/>
    <dgm:cxn modelId="{89D6CE9F-E9CD-4275-933B-9D39CE402594}" type="presParOf" srcId="{F0018A50-EA16-45CD-93D7-17D869C74787}" destId="{D6265AFD-B730-41F5-8809-E02F3909683A}" srcOrd="1" destOrd="0" presId="urn:microsoft.com/office/officeart/2008/layout/LinedList"/>
    <dgm:cxn modelId="{BD5EB420-D3DA-4B09-98BB-551BD0B052DF}" type="presParOf" srcId="{A3EA8D39-7467-4290-9579-4CDB151C96D8}" destId="{CD1F05AB-A898-4C8E-8E15-2D919C0F83E9}" srcOrd="4" destOrd="0" presId="urn:microsoft.com/office/officeart/2008/layout/LinedList"/>
    <dgm:cxn modelId="{F272C8A8-9A5B-4C71-989B-6ED6D34D57BC}" type="presParOf" srcId="{A3EA8D39-7467-4290-9579-4CDB151C96D8}" destId="{E1EE19A2-044C-4880-A802-2167D754622B}" srcOrd="5" destOrd="0" presId="urn:microsoft.com/office/officeart/2008/layout/LinedList"/>
    <dgm:cxn modelId="{EC0A9462-6542-4550-B207-1756815CA9F5}" type="presParOf" srcId="{E1EE19A2-044C-4880-A802-2167D754622B}" destId="{900F250A-CF9A-4E00-9024-31E24473B734}" srcOrd="0" destOrd="0" presId="urn:microsoft.com/office/officeart/2008/layout/LinedList"/>
    <dgm:cxn modelId="{17C64ECA-384D-416A-BC17-64CACFAD43D0}" type="presParOf" srcId="{E1EE19A2-044C-4880-A802-2167D754622B}" destId="{B271BBA9-2CF2-4B9D-8D0A-C56C68E6B70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76C6860-4AB6-4891-9792-FEB1A55DF0E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262C9D0-9D0E-4E06-97D7-889B47CBECB8}">
      <dgm:prSet/>
      <dgm:spPr/>
      <dgm:t>
        <a:bodyPr/>
        <a:lstStyle/>
        <a:p>
          <a:r>
            <a:rPr lang="en-US" b="1" dirty="0">
              <a:latin typeface="Arial" panose="020B0604020202020204" pitchFamily="34" charset="0"/>
              <a:cs typeface="Arial" panose="020B0604020202020204" pitchFamily="34" charset="0"/>
            </a:rPr>
            <a:t>Animal Agriculture</a:t>
          </a:r>
        </a:p>
      </dgm:t>
    </dgm:pt>
    <dgm:pt modelId="{245AD8E0-0287-4AD3-9E78-22BCF70A41A9}" type="par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7D0E1436-04D5-4F75-9BB4-041594A933EA}" type="sib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54D933C7-98E6-4619-83E2-4AA41398C1CF}">
      <dgm:prSet/>
      <dgm:spPr/>
      <dgm:t>
        <a:bodyPr/>
        <a:lstStyle/>
        <a:p>
          <a:r>
            <a:rPr lang="en-US" b="1">
              <a:latin typeface="Arial" panose="020B0604020202020204" pitchFamily="34" charset="0"/>
              <a:cs typeface="Arial" panose="020B0604020202020204" pitchFamily="34" charset="0"/>
            </a:rPr>
            <a:t>Beef </a:t>
          </a:r>
        </a:p>
      </dgm:t>
    </dgm:pt>
    <dgm:pt modelId="{3395F859-FC0C-4EB8-91CF-51677D1768EC}" type="par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BEAE7EB6-01AC-44C9-AA61-A6E34FB6CF11}" type="sib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57DE4F20-381B-4C9F-BF14-97EE811B342E}">
      <dgm:prSet/>
      <dgm:spPr/>
      <dgm:t>
        <a:bodyPr/>
        <a:lstStyle/>
        <a:p>
          <a:r>
            <a:rPr lang="en-US" b="1" dirty="0">
              <a:latin typeface="Arial" panose="020B0604020202020204" pitchFamily="34" charset="0"/>
              <a:cs typeface="Arial" panose="020B0604020202020204" pitchFamily="34" charset="0"/>
            </a:rPr>
            <a:t>Citizenship,  Civic Education &amp; Community Service </a:t>
          </a:r>
        </a:p>
      </dgm:t>
    </dgm:pt>
    <dgm:pt modelId="{8508CD40-581F-460B-8F3A-F1F1B01F3EC5}" type="par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B922B1FD-1E79-42E4-9C00-D40E5F5B5584}" type="sib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C6069810-E554-4552-9FE7-855915F34683}">
      <dgm:prSet/>
      <dgm:spPr/>
      <dgm:t>
        <a:bodyPr/>
        <a:lstStyle/>
        <a:p>
          <a:r>
            <a:rPr lang="en-US" b="1">
              <a:latin typeface="Arial" panose="020B0604020202020204" pitchFamily="34" charset="0"/>
              <a:cs typeface="Arial" panose="020B0604020202020204" pitchFamily="34" charset="0"/>
            </a:rPr>
            <a:t>Dog Care &amp; Training </a:t>
          </a:r>
        </a:p>
      </dgm:t>
    </dgm:pt>
    <dgm:pt modelId="{266BA3AB-005B-472A-97FF-361795F170D6}" type="par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AB40B5AA-229F-4261-9D04-1039F7D9F588}" type="sib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C94FB088-5488-4966-A741-FECD7679A830}">
      <dgm:prSet/>
      <dgm:spPr/>
      <dgm:t>
        <a:bodyPr/>
        <a:lstStyle/>
        <a:p>
          <a:r>
            <a:rPr lang="en-US" b="1">
              <a:latin typeface="Arial" panose="020B0604020202020204" pitchFamily="34" charset="0"/>
              <a:cs typeface="Arial" panose="020B0604020202020204" pitchFamily="34" charset="0"/>
            </a:rPr>
            <a:t>Consumer Education </a:t>
          </a:r>
        </a:p>
      </dgm:t>
    </dgm:pt>
    <dgm:pt modelId="{AA37BF62-151A-462F-AD03-EF8FFF7DC958}" type="par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DF526C43-4964-4546-8B70-2045BAD7D4D9}" type="sib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8AF5AE40-8A52-41A5-B4CC-2A2BB2F0296B}">
      <dgm:prSet/>
      <dgm:spPr/>
      <dgm:t>
        <a:bodyPr/>
        <a:lstStyle/>
        <a:p>
          <a:r>
            <a:rPr lang="en-US" b="1">
              <a:latin typeface="Arial" panose="020B0604020202020204" pitchFamily="34" charset="0"/>
              <a:cs typeface="Arial" panose="020B0604020202020204" pitchFamily="34" charset="0"/>
            </a:rPr>
            <a:t>Entomology</a:t>
          </a:r>
        </a:p>
      </dgm:t>
    </dgm:pt>
    <dgm:pt modelId="{9F4265BB-1565-4D2E-A37F-C840A8E62452}" type="par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94D82A18-69A4-459E-BA15-EB195783E638}" type="sib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E367B4CE-3EE3-403B-819C-42C5A08D9AE8}">
      <dgm:prSet/>
      <dgm:spPr/>
      <dgm:t>
        <a:bodyPr/>
        <a:lstStyle/>
        <a:p>
          <a:r>
            <a:rPr lang="en-US" b="1">
              <a:latin typeface="Arial" panose="020B0604020202020204" pitchFamily="34" charset="0"/>
              <a:cs typeface="Arial" panose="020B0604020202020204" pitchFamily="34" charset="0"/>
            </a:rPr>
            <a:t>Fashion &amp; Interior Design </a:t>
          </a:r>
        </a:p>
      </dgm:t>
    </dgm:pt>
    <dgm:pt modelId="{58AC0B8C-39B4-4A71-816A-01845A784243}" type="par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ED6B015D-C04F-4437-98D1-AB0A98D01B53}" type="sib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253F02E8-BFEC-40F9-B013-8C3B965EFA0E}">
      <dgm:prSet/>
      <dgm:spPr/>
      <dgm:t>
        <a:bodyPr/>
        <a:lstStyle/>
        <a:p>
          <a:r>
            <a:rPr lang="en-US" b="1">
              <a:latin typeface="Arial" panose="020B0604020202020204" pitchFamily="34" charset="0"/>
              <a:cs typeface="Arial" panose="020B0604020202020204" pitchFamily="34" charset="0"/>
            </a:rPr>
            <a:t>Food &amp; Nutrition </a:t>
          </a:r>
        </a:p>
      </dgm:t>
    </dgm:pt>
    <dgm:pt modelId="{CDF5F06B-522B-4E23-80FC-C58AEFAF323A}" type="par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DA657859-0AD2-4FD2-B992-F485408E91F4}" type="sib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B1809DE8-F521-46B7-A8A3-4306AF0424D5}">
      <dgm:prSet/>
      <dgm:spPr/>
      <dgm:t>
        <a:bodyPr/>
        <a:lstStyle/>
        <a:p>
          <a:r>
            <a:rPr lang="en-US" b="1">
              <a:latin typeface="Arial" panose="020B0604020202020204" pitchFamily="34" charset="0"/>
              <a:cs typeface="Arial" panose="020B0604020202020204" pitchFamily="34" charset="0"/>
            </a:rPr>
            <a:t>Gardening &amp; Horticulture </a:t>
          </a:r>
        </a:p>
      </dgm:t>
    </dgm:pt>
    <dgm:pt modelId="{2216CCB2-D8C5-4671-86CA-E77CDD749A3B}" type="par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3A65FEA2-E78A-47EE-8D20-910A71265FBF}" type="sib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D9A93A67-B915-43E3-A6B9-91869C21AC94}">
      <dgm:prSet/>
      <dgm:spPr/>
      <dgm:t>
        <a:bodyPr/>
        <a:lstStyle/>
        <a:p>
          <a:r>
            <a:rPr lang="en-US" b="1">
              <a:latin typeface="Arial" panose="020B0604020202020204" pitchFamily="34" charset="0"/>
              <a:cs typeface="Arial" panose="020B0604020202020204" pitchFamily="34" charset="0"/>
            </a:rPr>
            <a:t>Goat </a:t>
          </a:r>
        </a:p>
      </dgm:t>
    </dgm:pt>
    <dgm:pt modelId="{B3ACBDFA-B2DA-4745-9FF8-CB9EE7F42C8B}" type="par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1C191856-34E6-4D02-BA76-D57D296A7666}" type="sib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30C4C5F6-1E09-4549-9D68-05EE5939EE2A}">
      <dgm:prSet/>
      <dgm:spPr/>
      <dgm:t>
        <a:bodyPr/>
        <a:lstStyle/>
        <a:p>
          <a:r>
            <a:rPr lang="en-US" b="1">
              <a:latin typeface="Arial" panose="020B0604020202020204" pitchFamily="34" charset="0"/>
              <a:cs typeface="Arial" panose="020B0604020202020204" pitchFamily="34" charset="0"/>
            </a:rPr>
            <a:t>Health and Personal Safety </a:t>
          </a:r>
        </a:p>
      </dgm:t>
    </dgm:pt>
    <dgm:pt modelId="{C372DFB5-F969-49A3-AF35-D477BA6DC414}" type="par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A92B6164-584B-4309-9386-96027B0140E1}" type="sib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CA09F9ED-DF4E-4CF9-AC4C-88769F01B66B}">
      <dgm:prSet/>
      <dgm:spPr/>
      <dgm:t>
        <a:bodyPr/>
        <a:lstStyle/>
        <a:p>
          <a:r>
            <a:rPr lang="en-US" b="1">
              <a:latin typeface="Arial" panose="020B0604020202020204" pitchFamily="34" charset="0"/>
              <a:cs typeface="Arial" panose="020B0604020202020204" pitchFamily="34" charset="0"/>
            </a:rPr>
            <a:t>Horse </a:t>
          </a:r>
        </a:p>
      </dgm:t>
    </dgm:pt>
    <dgm:pt modelId="{8592A412-0F02-4E54-92CB-3D308A976363}" type="par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DF30233A-C784-48B1-86A7-3FDB126DA7CF}" type="sib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0DE6CFB0-9B49-45F8-836E-D9E89F611728}">
      <dgm:prSet/>
      <dgm:spPr/>
      <dgm:t>
        <a:bodyPr/>
        <a:lstStyle/>
        <a:p>
          <a:r>
            <a:rPr lang="en-US" b="1">
              <a:latin typeface="Arial" panose="020B0604020202020204" pitchFamily="34" charset="0"/>
              <a:cs typeface="Arial" panose="020B0604020202020204" pitchFamily="34" charset="0"/>
            </a:rPr>
            <a:t>Leadership </a:t>
          </a:r>
        </a:p>
      </dgm:t>
    </dgm:pt>
    <dgm:pt modelId="{A46AA968-8CFE-4F6C-A892-37EB6C3F86E4}" type="par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D1839E0E-C0A9-41DD-8F9B-E4AE60DDED1C}" type="sib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AF033DF3-EB2B-4EED-B9C1-4CDF0D4AEC0A}">
      <dgm:prSet/>
      <dgm:spPr/>
      <dgm:t>
        <a:bodyPr/>
        <a:lstStyle/>
        <a:p>
          <a:r>
            <a:rPr lang="en-US" b="1">
              <a:latin typeface="Arial" panose="020B0604020202020204" pitchFamily="34" charset="0"/>
              <a:cs typeface="Arial" panose="020B0604020202020204" pitchFamily="34" charset="0"/>
            </a:rPr>
            <a:t>Natural Resources </a:t>
          </a:r>
        </a:p>
      </dgm:t>
    </dgm:pt>
    <dgm:pt modelId="{EA0D1D47-0980-4D00-9958-84F849DBA453}" type="par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CF4D878-AF80-4F07-8F8C-5332B992178E}" type="sib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183416A-49FC-46B3-B95A-D7BFB57C61B9}">
      <dgm:prSet/>
      <dgm:spPr/>
      <dgm:t>
        <a:bodyPr/>
        <a:lstStyle/>
        <a:p>
          <a:r>
            <a:rPr lang="en-US" b="1">
              <a:latin typeface="Arial" panose="020B0604020202020204" pitchFamily="34" charset="0"/>
              <a:cs typeface="Arial" panose="020B0604020202020204" pitchFamily="34" charset="0"/>
            </a:rPr>
            <a:t>Photography </a:t>
          </a:r>
        </a:p>
      </dgm:t>
    </dgm:pt>
    <dgm:pt modelId="{A9B3A6AA-CBA7-491D-B991-98FF88233A6A}" type="par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18C2F0CE-AE36-45F6-9DFF-4B61A1F1EBCC}" type="sib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8B5D34F2-E0BC-48B3-9CE3-1E03A1BEC7C8}">
      <dgm:prSet/>
      <dgm:spPr/>
      <dgm:t>
        <a:bodyPr/>
        <a:lstStyle/>
        <a:p>
          <a:r>
            <a:rPr lang="en-US" b="1">
              <a:latin typeface="Arial" panose="020B0604020202020204" pitchFamily="34" charset="0"/>
              <a:cs typeface="Arial" panose="020B0604020202020204" pitchFamily="34" charset="0"/>
            </a:rPr>
            <a:t>Plant &amp; Soil Science </a:t>
          </a:r>
        </a:p>
      </dgm:t>
    </dgm:pt>
    <dgm:pt modelId="{8C66732A-E1C6-47FE-8B8F-AED76812D978}" type="par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44240A1C-C70E-44A2-972C-21C870B9BEBC}" type="sib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F59C95A6-BB25-4176-8354-F8FDDD80F14C}">
      <dgm:prSet/>
      <dgm:spPr/>
      <dgm:t>
        <a:bodyPr/>
        <a:lstStyle/>
        <a:p>
          <a:r>
            <a:rPr lang="en-US" b="1">
              <a:latin typeface="Arial" panose="020B0604020202020204" pitchFamily="34" charset="0"/>
              <a:cs typeface="Arial" panose="020B0604020202020204" pitchFamily="34" charset="0"/>
            </a:rPr>
            <a:t>Poultry </a:t>
          </a:r>
        </a:p>
      </dgm:t>
    </dgm:pt>
    <dgm:pt modelId="{449B2961-9591-4D05-B791-8047F5A93452}" type="par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334AB761-68DC-43CA-8FF6-D586FF84D089}" type="sib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63C71AAB-6AE7-42CD-9EEF-33E5EEF87015}">
      <dgm:prSet/>
      <dgm:spPr/>
      <dgm:t>
        <a:bodyPr/>
        <a:lstStyle/>
        <a:p>
          <a:r>
            <a:rPr lang="en-US" b="1">
              <a:latin typeface="Arial" panose="020B0604020202020204" pitchFamily="34" charset="0"/>
              <a:cs typeface="Arial" panose="020B0604020202020204" pitchFamily="34" charset="0"/>
            </a:rPr>
            <a:t>Public Speaking </a:t>
          </a:r>
        </a:p>
      </dgm:t>
    </dgm:pt>
    <dgm:pt modelId="{D644CA24-3EA1-41A8-9AC1-4EC56475C00D}" type="par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FF636D9E-A7D4-4D7A-8515-280CA5F1A18D}" type="sib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1662C8B0-114B-4C3B-AD0F-128EBC025B87}">
      <dgm:prSet/>
      <dgm:spPr/>
      <dgm:t>
        <a:bodyPr/>
        <a:lstStyle/>
        <a:p>
          <a:r>
            <a:rPr lang="en-US" b="1">
              <a:latin typeface="Arial" panose="020B0604020202020204" pitchFamily="34" charset="0"/>
              <a:cs typeface="Arial" panose="020B0604020202020204" pitchFamily="34" charset="0"/>
            </a:rPr>
            <a:t>Rabbit </a:t>
          </a:r>
        </a:p>
      </dgm:t>
    </dgm:pt>
    <dgm:pt modelId="{F20D6FB0-E2B9-4A62-A03D-35C582D6FC5A}" type="par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B1FB22CF-7B6B-4C0A-B468-A41E0074758C}" type="sib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EC6C68F2-82C6-4819-A5FD-DA50351063EE}">
      <dgm:prSet/>
      <dgm:spPr/>
      <dgm:t>
        <a:bodyPr/>
        <a:lstStyle/>
        <a:p>
          <a:r>
            <a:rPr lang="en-US" b="1">
              <a:latin typeface="Arial" panose="020B0604020202020204" pitchFamily="34" charset="0"/>
              <a:cs typeface="Arial" panose="020B0604020202020204" pitchFamily="34" charset="0"/>
            </a:rPr>
            <a:t>Science, Technology, Engineering &amp; Math (STEM) </a:t>
          </a:r>
        </a:p>
      </dgm:t>
    </dgm:pt>
    <dgm:pt modelId="{1CBA55C8-C04F-4C8F-9E03-A774932B6FB1}" type="par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652EA9D-215E-4E4A-841C-C56C9E5463B3}" type="sib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25281B4-6927-4E5F-8C9E-F230EADC05A4}">
      <dgm:prSet/>
      <dgm:spPr/>
      <dgm:t>
        <a:bodyPr/>
        <a:lstStyle/>
        <a:p>
          <a:r>
            <a:rPr lang="en-US" b="1">
              <a:latin typeface="Arial" panose="020B0604020202020204" pitchFamily="34" charset="0"/>
              <a:cs typeface="Arial" panose="020B0604020202020204" pitchFamily="34" charset="0"/>
            </a:rPr>
            <a:t>Sheep </a:t>
          </a:r>
        </a:p>
      </dgm:t>
    </dgm:pt>
    <dgm:pt modelId="{4F02B010-BF09-4019-A557-C73F5696BDEB}" type="par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4BF1095-1E42-4AA1-9FE7-9ED891315610}" type="sib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DE9A9F2-2B75-43AE-A904-0E6270E59227}">
      <dgm:prSet/>
      <dgm:spPr/>
      <dgm:t>
        <a:bodyPr/>
        <a:lstStyle/>
        <a:p>
          <a:r>
            <a:rPr lang="en-US" b="1">
              <a:latin typeface="Arial" panose="020B0604020202020204" pitchFamily="34" charset="0"/>
              <a:cs typeface="Arial" panose="020B0604020202020204" pitchFamily="34" charset="0"/>
            </a:rPr>
            <a:t>Shooting Sports </a:t>
          </a:r>
        </a:p>
      </dgm:t>
    </dgm:pt>
    <dgm:pt modelId="{12933CBE-8CA8-493E-A0AB-65C2C5F142C1}" type="par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A30764F5-A9B9-4F08-BC53-13E724ADD7AF}" type="sib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7DDD75CA-5637-4490-969B-EE10F72B7FCB}">
      <dgm:prSet/>
      <dgm:spPr/>
      <dgm:t>
        <a:bodyPr/>
        <a:lstStyle/>
        <a:p>
          <a:r>
            <a:rPr lang="en-US" b="1">
              <a:latin typeface="Arial" panose="020B0604020202020204" pitchFamily="34" charset="0"/>
              <a:cs typeface="Arial" panose="020B0604020202020204" pitchFamily="34" charset="0"/>
            </a:rPr>
            <a:t>Swine </a:t>
          </a:r>
        </a:p>
      </dgm:t>
    </dgm:pt>
    <dgm:pt modelId="{4371D809-EC9E-4DDB-948A-B4AB41B614A3}" type="par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D3FE8C9C-5635-4CEA-8FFB-55FE328A3714}" type="sib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9ACCC4A0-138D-4472-AC65-6412CD6F974E}">
      <dgm:prSet/>
      <dgm:spPr/>
      <dgm:t>
        <a:bodyPr/>
        <a:lstStyle/>
        <a:p>
          <a:r>
            <a:rPr lang="en-US" b="1" dirty="0">
              <a:latin typeface="Arial" panose="020B0604020202020204" pitchFamily="34" charset="0"/>
              <a:cs typeface="Arial" panose="020B0604020202020204" pitchFamily="34" charset="0"/>
            </a:rPr>
            <a:t>Visual &amp; Performance Arts </a:t>
          </a:r>
        </a:p>
      </dgm:t>
    </dgm:pt>
    <dgm:pt modelId="{023F6EFB-B014-4C9E-9090-CF63DAA9E2B6}" type="par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E7AEC053-2C87-4BEC-A023-0979DC2528F4}" type="sib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3A9EE909-96D5-4D11-A280-7AEDA1ABB842}">
      <dgm:prSet/>
      <dgm:spPr/>
      <dgm:t>
        <a:bodyPr/>
        <a:lstStyle/>
        <a:p>
          <a:r>
            <a:rPr lang="en-US" b="1">
              <a:latin typeface="Arial" panose="020B0604020202020204" pitchFamily="34" charset="0"/>
              <a:cs typeface="Arial" panose="020B0604020202020204" pitchFamily="34" charset="0"/>
            </a:rPr>
            <a:t>Veterinary Science </a:t>
          </a:r>
        </a:p>
      </dgm:t>
    </dgm:pt>
    <dgm:pt modelId="{D874419F-ABCA-4B99-97CE-EBC405F7D3A5}" type="par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5CEF3F74-EEA0-4396-BB19-9225FED8A5C0}" type="sib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FC6AF3DF-922B-4C82-B067-9B43A0F7C0DA}" type="pres">
      <dgm:prSet presAssocID="{B76C6860-4AB6-4891-9792-FEB1A55DF0EB}" presName="diagram" presStyleCnt="0">
        <dgm:presLayoutVars>
          <dgm:dir/>
          <dgm:resizeHandles val="exact"/>
        </dgm:presLayoutVars>
      </dgm:prSet>
      <dgm:spPr/>
    </dgm:pt>
    <dgm:pt modelId="{669EC2E1-157D-48C2-93F3-8A8472A54873}" type="pres">
      <dgm:prSet presAssocID="{9262C9D0-9D0E-4E06-97D7-889B47CBECB8}" presName="node" presStyleLbl="node1" presStyleIdx="0" presStyleCnt="25">
        <dgm:presLayoutVars>
          <dgm:bulletEnabled val="1"/>
        </dgm:presLayoutVars>
      </dgm:prSet>
      <dgm:spPr/>
    </dgm:pt>
    <dgm:pt modelId="{454E7237-8640-4E51-A15F-F8550FCA7E63}" type="pres">
      <dgm:prSet presAssocID="{7D0E1436-04D5-4F75-9BB4-041594A933EA}" presName="sibTrans" presStyleCnt="0"/>
      <dgm:spPr/>
    </dgm:pt>
    <dgm:pt modelId="{4A8C737F-0A15-4861-B43D-6210928CE051}" type="pres">
      <dgm:prSet presAssocID="{54D933C7-98E6-4619-83E2-4AA41398C1CF}" presName="node" presStyleLbl="node1" presStyleIdx="1" presStyleCnt="25">
        <dgm:presLayoutVars>
          <dgm:bulletEnabled val="1"/>
        </dgm:presLayoutVars>
      </dgm:prSet>
      <dgm:spPr/>
    </dgm:pt>
    <dgm:pt modelId="{4939E2E8-A659-4CF1-8F94-50B51CF247CC}" type="pres">
      <dgm:prSet presAssocID="{BEAE7EB6-01AC-44C9-AA61-A6E34FB6CF11}" presName="sibTrans" presStyleCnt="0"/>
      <dgm:spPr/>
    </dgm:pt>
    <dgm:pt modelId="{EFE2360F-3E56-45F2-BE75-89AB0AC8DD75}" type="pres">
      <dgm:prSet presAssocID="{57DE4F20-381B-4C9F-BF14-97EE811B342E}" presName="node" presStyleLbl="node1" presStyleIdx="2" presStyleCnt="25">
        <dgm:presLayoutVars>
          <dgm:bulletEnabled val="1"/>
        </dgm:presLayoutVars>
      </dgm:prSet>
      <dgm:spPr/>
    </dgm:pt>
    <dgm:pt modelId="{A6287831-96FE-4FC7-BD85-A6624EB3FB83}" type="pres">
      <dgm:prSet presAssocID="{B922B1FD-1E79-42E4-9C00-D40E5F5B5584}" presName="sibTrans" presStyleCnt="0"/>
      <dgm:spPr/>
    </dgm:pt>
    <dgm:pt modelId="{928D40F1-26BE-48A8-8E02-634B5FB3AB5A}" type="pres">
      <dgm:prSet presAssocID="{C6069810-E554-4552-9FE7-855915F34683}" presName="node" presStyleLbl="node1" presStyleIdx="3" presStyleCnt="25">
        <dgm:presLayoutVars>
          <dgm:bulletEnabled val="1"/>
        </dgm:presLayoutVars>
      </dgm:prSet>
      <dgm:spPr/>
    </dgm:pt>
    <dgm:pt modelId="{4C21D741-3D39-458E-BE86-0348AFB2E151}" type="pres">
      <dgm:prSet presAssocID="{AB40B5AA-229F-4261-9D04-1039F7D9F588}" presName="sibTrans" presStyleCnt="0"/>
      <dgm:spPr/>
    </dgm:pt>
    <dgm:pt modelId="{877BF676-567B-475B-B078-96D1D3FD40EF}" type="pres">
      <dgm:prSet presAssocID="{C94FB088-5488-4966-A741-FECD7679A830}" presName="node" presStyleLbl="node1" presStyleIdx="4" presStyleCnt="25">
        <dgm:presLayoutVars>
          <dgm:bulletEnabled val="1"/>
        </dgm:presLayoutVars>
      </dgm:prSet>
      <dgm:spPr/>
    </dgm:pt>
    <dgm:pt modelId="{B5E01305-A381-4C57-A848-2FB25B9616B4}" type="pres">
      <dgm:prSet presAssocID="{DF526C43-4964-4546-8B70-2045BAD7D4D9}" presName="sibTrans" presStyleCnt="0"/>
      <dgm:spPr/>
    </dgm:pt>
    <dgm:pt modelId="{77D364EE-D486-4B87-9B7C-068F2104629C}" type="pres">
      <dgm:prSet presAssocID="{8AF5AE40-8A52-41A5-B4CC-2A2BB2F0296B}" presName="node" presStyleLbl="node1" presStyleIdx="5" presStyleCnt="25">
        <dgm:presLayoutVars>
          <dgm:bulletEnabled val="1"/>
        </dgm:presLayoutVars>
      </dgm:prSet>
      <dgm:spPr/>
    </dgm:pt>
    <dgm:pt modelId="{3F6E4678-DB97-4F90-A65D-E6329D4EDF89}" type="pres">
      <dgm:prSet presAssocID="{94D82A18-69A4-459E-BA15-EB195783E638}" presName="sibTrans" presStyleCnt="0"/>
      <dgm:spPr/>
    </dgm:pt>
    <dgm:pt modelId="{0789CF63-3BE5-435B-AC14-B1A1A7AC94DD}" type="pres">
      <dgm:prSet presAssocID="{E367B4CE-3EE3-403B-819C-42C5A08D9AE8}" presName="node" presStyleLbl="node1" presStyleIdx="6" presStyleCnt="25">
        <dgm:presLayoutVars>
          <dgm:bulletEnabled val="1"/>
        </dgm:presLayoutVars>
      </dgm:prSet>
      <dgm:spPr/>
    </dgm:pt>
    <dgm:pt modelId="{ED802357-6F97-4BAF-B147-B94BEDCF8DD5}" type="pres">
      <dgm:prSet presAssocID="{ED6B015D-C04F-4437-98D1-AB0A98D01B53}" presName="sibTrans" presStyleCnt="0"/>
      <dgm:spPr/>
    </dgm:pt>
    <dgm:pt modelId="{943C9C7C-2259-4A45-8FBC-14837A28A921}" type="pres">
      <dgm:prSet presAssocID="{253F02E8-BFEC-40F9-B013-8C3B965EFA0E}" presName="node" presStyleLbl="node1" presStyleIdx="7" presStyleCnt="25">
        <dgm:presLayoutVars>
          <dgm:bulletEnabled val="1"/>
        </dgm:presLayoutVars>
      </dgm:prSet>
      <dgm:spPr/>
    </dgm:pt>
    <dgm:pt modelId="{D9849260-FABA-4E4C-89A4-1686DC3F0892}" type="pres">
      <dgm:prSet presAssocID="{DA657859-0AD2-4FD2-B992-F485408E91F4}" presName="sibTrans" presStyleCnt="0"/>
      <dgm:spPr/>
    </dgm:pt>
    <dgm:pt modelId="{5E4BCC9A-DC23-423A-986B-2DB90960D517}" type="pres">
      <dgm:prSet presAssocID="{B1809DE8-F521-46B7-A8A3-4306AF0424D5}" presName="node" presStyleLbl="node1" presStyleIdx="8" presStyleCnt="25">
        <dgm:presLayoutVars>
          <dgm:bulletEnabled val="1"/>
        </dgm:presLayoutVars>
      </dgm:prSet>
      <dgm:spPr/>
    </dgm:pt>
    <dgm:pt modelId="{812BD773-5453-4D70-83D4-F699C7A1AC2F}" type="pres">
      <dgm:prSet presAssocID="{3A65FEA2-E78A-47EE-8D20-910A71265FBF}" presName="sibTrans" presStyleCnt="0"/>
      <dgm:spPr/>
    </dgm:pt>
    <dgm:pt modelId="{661CDD3A-447C-4E13-B015-0EFA54462CAE}" type="pres">
      <dgm:prSet presAssocID="{D9A93A67-B915-43E3-A6B9-91869C21AC94}" presName="node" presStyleLbl="node1" presStyleIdx="9" presStyleCnt="25">
        <dgm:presLayoutVars>
          <dgm:bulletEnabled val="1"/>
        </dgm:presLayoutVars>
      </dgm:prSet>
      <dgm:spPr/>
    </dgm:pt>
    <dgm:pt modelId="{454323BE-ACA6-495C-B876-4659BB649B52}" type="pres">
      <dgm:prSet presAssocID="{1C191856-34E6-4D02-BA76-D57D296A7666}" presName="sibTrans" presStyleCnt="0"/>
      <dgm:spPr/>
    </dgm:pt>
    <dgm:pt modelId="{8C5C9EFA-4CA5-4E82-B05E-3AA5B40AB140}" type="pres">
      <dgm:prSet presAssocID="{30C4C5F6-1E09-4549-9D68-05EE5939EE2A}" presName="node" presStyleLbl="node1" presStyleIdx="10" presStyleCnt="25">
        <dgm:presLayoutVars>
          <dgm:bulletEnabled val="1"/>
        </dgm:presLayoutVars>
      </dgm:prSet>
      <dgm:spPr/>
    </dgm:pt>
    <dgm:pt modelId="{4C44A977-1177-4913-9226-85C50414871D}" type="pres">
      <dgm:prSet presAssocID="{A92B6164-584B-4309-9386-96027B0140E1}" presName="sibTrans" presStyleCnt="0"/>
      <dgm:spPr/>
    </dgm:pt>
    <dgm:pt modelId="{D001F04D-0450-49CF-AB0D-A01019E7EAD8}" type="pres">
      <dgm:prSet presAssocID="{CA09F9ED-DF4E-4CF9-AC4C-88769F01B66B}" presName="node" presStyleLbl="node1" presStyleIdx="11" presStyleCnt="25">
        <dgm:presLayoutVars>
          <dgm:bulletEnabled val="1"/>
        </dgm:presLayoutVars>
      </dgm:prSet>
      <dgm:spPr/>
    </dgm:pt>
    <dgm:pt modelId="{0143B96D-BEA7-4CEF-96BC-2739193E0702}" type="pres">
      <dgm:prSet presAssocID="{DF30233A-C784-48B1-86A7-3FDB126DA7CF}" presName="sibTrans" presStyleCnt="0"/>
      <dgm:spPr/>
    </dgm:pt>
    <dgm:pt modelId="{3EA032AD-8F75-4D2D-9D6C-F9A5936D81BA}" type="pres">
      <dgm:prSet presAssocID="{0DE6CFB0-9B49-45F8-836E-D9E89F611728}" presName="node" presStyleLbl="node1" presStyleIdx="12" presStyleCnt="25">
        <dgm:presLayoutVars>
          <dgm:bulletEnabled val="1"/>
        </dgm:presLayoutVars>
      </dgm:prSet>
      <dgm:spPr/>
    </dgm:pt>
    <dgm:pt modelId="{17C0B4FC-D83C-400D-829D-008F5628F96A}" type="pres">
      <dgm:prSet presAssocID="{D1839E0E-C0A9-41DD-8F9B-E4AE60DDED1C}" presName="sibTrans" presStyleCnt="0"/>
      <dgm:spPr/>
    </dgm:pt>
    <dgm:pt modelId="{4E2D9633-F0AC-4175-9BE0-623281341553}" type="pres">
      <dgm:prSet presAssocID="{AF033DF3-EB2B-4EED-B9C1-4CDF0D4AEC0A}" presName="node" presStyleLbl="node1" presStyleIdx="13" presStyleCnt="25">
        <dgm:presLayoutVars>
          <dgm:bulletEnabled val="1"/>
        </dgm:presLayoutVars>
      </dgm:prSet>
      <dgm:spPr/>
    </dgm:pt>
    <dgm:pt modelId="{348BC56C-C465-4461-AED8-83BEE920BBDC}" type="pres">
      <dgm:prSet presAssocID="{1CF4D878-AF80-4F07-8F8C-5332B992178E}" presName="sibTrans" presStyleCnt="0"/>
      <dgm:spPr/>
    </dgm:pt>
    <dgm:pt modelId="{ABC01015-F8FB-4643-8A09-F9CA719CC899}" type="pres">
      <dgm:prSet presAssocID="{1183416A-49FC-46B3-B95A-D7BFB57C61B9}" presName="node" presStyleLbl="node1" presStyleIdx="14" presStyleCnt="25">
        <dgm:presLayoutVars>
          <dgm:bulletEnabled val="1"/>
        </dgm:presLayoutVars>
      </dgm:prSet>
      <dgm:spPr/>
    </dgm:pt>
    <dgm:pt modelId="{EC7F10B1-22AA-4F1A-966C-6D25318B7BBE}" type="pres">
      <dgm:prSet presAssocID="{18C2F0CE-AE36-45F6-9DFF-4B61A1F1EBCC}" presName="sibTrans" presStyleCnt="0"/>
      <dgm:spPr/>
    </dgm:pt>
    <dgm:pt modelId="{186FF107-3ADF-4FE8-83D2-24250C1222FE}" type="pres">
      <dgm:prSet presAssocID="{8B5D34F2-E0BC-48B3-9CE3-1E03A1BEC7C8}" presName="node" presStyleLbl="node1" presStyleIdx="15" presStyleCnt="25">
        <dgm:presLayoutVars>
          <dgm:bulletEnabled val="1"/>
        </dgm:presLayoutVars>
      </dgm:prSet>
      <dgm:spPr/>
    </dgm:pt>
    <dgm:pt modelId="{C78267E0-C5F4-40E3-B2CE-AC4EEE452B27}" type="pres">
      <dgm:prSet presAssocID="{44240A1C-C70E-44A2-972C-21C870B9BEBC}" presName="sibTrans" presStyleCnt="0"/>
      <dgm:spPr/>
    </dgm:pt>
    <dgm:pt modelId="{A2FB6880-82E9-4C29-94E1-863238B8F776}" type="pres">
      <dgm:prSet presAssocID="{F59C95A6-BB25-4176-8354-F8FDDD80F14C}" presName="node" presStyleLbl="node1" presStyleIdx="16" presStyleCnt="25">
        <dgm:presLayoutVars>
          <dgm:bulletEnabled val="1"/>
        </dgm:presLayoutVars>
      </dgm:prSet>
      <dgm:spPr/>
    </dgm:pt>
    <dgm:pt modelId="{0AA9F9A8-69EB-4D6D-8559-54DE2C0A90A0}" type="pres">
      <dgm:prSet presAssocID="{334AB761-68DC-43CA-8FF6-D586FF84D089}" presName="sibTrans" presStyleCnt="0"/>
      <dgm:spPr/>
    </dgm:pt>
    <dgm:pt modelId="{AEB48F3E-74E9-49A5-9D47-BD059F04A7AD}" type="pres">
      <dgm:prSet presAssocID="{63C71AAB-6AE7-42CD-9EEF-33E5EEF87015}" presName="node" presStyleLbl="node1" presStyleIdx="17" presStyleCnt="25">
        <dgm:presLayoutVars>
          <dgm:bulletEnabled val="1"/>
        </dgm:presLayoutVars>
      </dgm:prSet>
      <dgm:spPr/>
    </dgm:pt>
    <dgm:pt modelId="{3B3D8D65-05A8-4598-8BA3-0308034060AC}" type="pres">
      <dgm:prSet presAssocID="{FF636D9E-A7D4-4D7A-8515-280CA5F1A18D}" presName="sibTrans" presStyleCnt="0"/>
      <dgm:spPr/>
    </dgm:pt>
    <dgm:pt modelId="{8C4142D8-6766-4113-8C0C-9F33760413FD}" type="pres">
      <dgm:prSet presAssocID="{1662C8B0-114B-4C3B-AD0F-128EBC025B87}" presName="node" presStyleLbl="node1" presStyleIdx="18" presStyleCnt="25">
        <dgm:presLayoutVars>
          <dgm:bulletEnabled val="1"/>
        </dgm:presLayoutVars>
      </dgm:prSet>
      <dgm:spPr/>
    </dgm:pt>
    <dgm:pt modelId="{A511B8CF-5B4A-40C1-ACEB-41929480E616}" type="pres">
      <dgm:prSet presAssocID="{B1FB22CF-7B6B-4C0A-B468-A41E0074758C}" presName="sibTrans" presStyleCnt="0"/>
      <dgm:spPr/>
    </dgm:pt>
    <dgm:pt modelId="{8393CBA9-09CB-42AA-B818-8087DD5C544B}" type="pres">
      <dgm:prSet presAssocID="{EC6C68F2-82C6-4819-A5FD-DA50351063EE}" presName="node" presStyleLbl="node1" presStyleIdx="19" presStyleCnt="25">
        <dgm:presLayoutVars>
          <dgm:bulletEnabled val="1"/>
        </dgm:presLayoutVars>
      </dgm:prSet>
      <dgm:spPr/>
    </dgm:pt>
    <dgm:pt modelId="{1C1FA8A5-FC5B-4C4F-BD84-DFF738D98B46}" type="pres">
      <dgm:prSet presAssocID="{2652EA9D-215E-4E4A-841C-C56C9E5463B3}" presName="sibTrans" presStyleCnt="0"/>
      <dgm:spPr/>
    </dgm:pt>
    <dgm:pt modelId="{8F4621B6-7D12-4C38-8A5C-8135D21D6108}" type="pres">
      <dgm:prSet presAssocID="{225281B4-6927-4E5F-8C9E-F230EADC05A4}" presName="node" presStyleLbl="node1" presStyleIdx="20" presStyleCnt="25">
        <dgm:presLayoutVars>
          <dgm:bulletEnabled val="1"/>
        </dgm:presLayoutVars>
      </dgm:prSet>
      <dgm:spPr/>
    </dgm:pt>
    <dgm:pt modelId="{775B0956-8540-4264-B193-9D3A41504272}" type="pres">
      <dgm:prSet presAssocID="{64BF1095-1E42-4AA1-9FE7-9ED891315610}" presName="sibTrans" presStyleCnt="0"/>
      <dgm:spPr/>
    </dgm:pt>
    <dgm:pt modelId="{FF0690C3-3FA6-4A20-BFDC-603F8AA51A79}" type="pres">
      <dgm:prSet presAssocID="{6DE9A9F2-2B75-43AE-A904-0E6270E59227}" presName="node" presStyleLbl="node1" presStyleIdx="21" presStyleCnt="25">
        <dgm:presLayoutVars>
          <dgm:bulletEnabled val="1"/>
        </dgm:presLayoutVars>
      </dgm:prSet>
      <dgm:spPr/>
    </dgm:pt>
    <dgm:pt modelId="{8AE95968-B865-4DAA-8766-2FBD36A2825C}" type="pres">
      <dgm:prSet presAssocID="{A30764F5-A9B9-4F08-BC53-13E724ADD7AF}" presName="sibTrans" presStyleCnt="0"/>
      <dgm:spPr/>
    </dgm:pt>
    <dgm:pt modelId="{7E739B32-4981-428C-AB50-01D9B4C0A39C}" type="pres">
      <dgm:prSet presAssocID="{7DDD75CA-5637-4490-969B-EE10F72B7FCB}" presName="node" presStyleLbl="node1" presStyleIdx="22" presStyleCnt="25">
        <dgm:presLayoutVars>
          <dgm:bulletEnabled val="1"/>
        </dgm:presLayoutVars>
      </dgm:prSet>
      <dgm:spPr/>
    </dgm:pt>
    <dgm:pt modelId="{DDF10662-A648-40D5-AB61-8E687F840536}" type="pres">
      <dgm:prSet presAssocID="{D3FE8C9C-5635-4CEA-8FFB-55FE328A3714}" presName="sibTrans" presStyleCnt="0"/>
      <dgm:spPr/>
    </dgm:pt>
    <dgm:pt modelId="{EB965DDD-D60F-41C9-B84C-EAF85A2637A9}" type="pres">
      <dgm:prSet presAssocID="{9ACCC4A0-138D-4472-AC65-6412CD6F974E}" presName="node" presStyleLbl="node1" presStyleIdx="23" presStyleCnt="25">
        <dgm:presLayoutVars>
          <dgm:bulletEnabled val="1"/>
        </dgm:presLayoutVars>
      </dgm:prSet>
      <dgm:spPr/>
    </dgm:pt>
    <dgm:pt modelId="{7ABF462C-68D6-4131-AEB6-946970C7A438}" type="pres">
      <dgm:prSet presAssocID="{E7AEC053-2C87-4BEC-A023-0979DC2528F4}" presName="sibTrans" presStyleCnt="0"/>
      <dgm:spPr/>
    </dgm:pt>
    <dgm:pt modelId="{A142A069-CB77-40FC-A238-9F14E4C33EE0}" type="pres">
      <dgm:prSet presAssocID="{3A9EE909-96D5-4D11-A280-7AEDA1ABB842}" presName="node" presStyleLbl="node1" presStyleIdx="24" presStyleCnt="25">
        <dgm:presLayoutVars>
          <dgm:bulletEnabled val="1"/>
        </dgm:presLayoutVars>
      </dgm:prSet>
      <dgm:spPr/>
    </dgm:pt>
  </dgm:ptLst>
  <dgm:cxnLst>
    <dgm:cxn modelId="{031CED01-AA72-4146-B3E8-0D45EF0700FD}" type="presOf" srcId="{E367B4CE-3EE3-403B-819C-42C5A08D9AE8}" destId="{0789CF63-3BE5-435B-AC14-B1A1A7AC94DD}" srcOrd="0" destOrd="0" presId="urn:microsoft.com/office/officeart/2005/8/layout/default"/>
    <dgm:cxn modelId="{79D18107-77B7-444E-9307-9D2BC30BF03D}" type="presOf" srcId="{F59C95A6-BB25-4176-8354-F8FDDD80F14C}" destId="{A2FB6880-82E9-4C29-94E1-863238B8F776}" srcOrd="0" destOrd="0" presId="urn:microsoft.com/office/officeart/2005/8/layout/default"/>
    <dgm:cxn modelId="{F6A4EB0F-8092-4E00-92D8-3E0359878BF0}" srcId="{B76C6860-4AB6-4891-9792-FEB1A55DF0EB}" destId="{9262C9D0-9D0E-4E06-97D7-889B47CBECB8}" srcOrd="0" destOrd="0" parTransId="{245AD8E0-0287-4AD3-9E78-22BCF70A41A9}" sibTransId="{7D0E1436-04D5-4F75-9BB4-041594A933EA}"/>
    <dgm:cxn modelId="{BB555314-DC33-4725-B64A-FCBD1358DC38}" type="presOf" srcId="{9ACCC4A0-138D-4472-AC65-6412CD6F974E}" destId="{EB965DDD-D60F-41C9-B84C-EAF85A2637A9}" srcOrd="0" destOrd="0" presId="urn:microsoft.com/office/officeart/2005/8/layout/default"/>
    <dgm:cxn modelId="{E12E8818-3B0B-48ED-800D-B9CAA06794A8}" type="presOf" srcId="{63C71AAB-6AE7-42CD-9EEF-33E5EEF87015}" destId="{AEB48F3E-74E9-49A5-9D47-BD059F04A7AD}" srcOrd="0" destOrd="0" presId="urn:microsoft.com/office/officeart/2005/8/layout/default"/>
    <dgm:cxn modelId="{93B04E19-9013-428A-A441-C26810360FF5}" srcId="{B76C6860-4AB6-4891-9792-FEB1A55DF0EB}" destId="{9ACCC4A0-138D-4472-AC65-6412CD6F974E}" srcOrd="23" destOrd="0" parTransId="{023F6EFB-B014-4C9E-9090-CF63DAA9E2B6}" sibTransId="{E7AEC053-2C87-4BEC-A023-0979DC2528F4}"/>
    <dgm:cxn modelId="{CBC1651E-A122-4DB5-87CF-F179E8234647}" srcId="{B76C6860-4AB6-4891-9792-FEB1A55DF0EB}" destId="{C6069810-E554-4552-9FE7-855915F34683}" srcOrd="3" destOrd="0" parTransId="{266BA3AB-005B-472A-97FF-361795F170D6}" sibTransId="{AB40B5AA-229F-4261-9D04-1039F7D9F588}"/>
    <dgm:cxn modelId="{6753F825-B620-4405-8481-FC3DF528B06E}" srcId="{B76C6860-4AB6-4891-9792-FEB1A55DF0EB}" destId="{1183416A-49FC-46B3-B95A-D7BFB57C61B9}" srcOrd="14" destOrd="0" parTransId="{A9B3A6AA-CBA7-491D-B991-98FF88233A6A}" sibTransId="{18C2F0CE-AE36-45F6-9DFF-4B61A1F1EBCC}"/>
    <dgm:cxn modelId="{45661727-750A-438E-9099-918784E1C3F6}" srcId="{B76C6860-4AB6-4891-9792-FEB1A55DF0EB}" destId="{AF033DF3-EB2B-4EED-B9C1-4CDF0D4AEC0A}" srcOrd="13" destOrd="0" parTransId="{EA0D1D47-0980-4D00-9958-84F849DBA453}" sibTransId="{1CF4D878-AF80-4F07-8F8C-5332B992178E}"/>
    <dgm:cxn modelId="{EFF97A27-C6CD-4BBA-B5F7-75432B6D575B}" srcId="{B76C6860-4AB6-4891-9792-FEB1A55DF0EB}" destId="{D9A93A67-B915-43E3-A6B9-91869C21AC94}" srcOrd="9" destOrd="0" parTransId="{B3ACBDFA-B2DA-4745-9FF8-CB9EE7F42C8B}" sibTransId="{1C191856-34E6-4D02-BA76-D57D296A7666}"/>
    <dgm:cxn modelId="{41593529-EA60-4E81-B45B-1CB74062C091}" srcId="{B76C6860-4AB6-4891-9792-FEB1A55DF0EB}" destId="{C94FB088-5488-4966-A741-FECD7679A830}" srcOrd="4" destOrd="0" parTransId="{AA37BF62-151A-462F-AD03-EF8FFF7DC958}" sibTransId="{DF526C43-4964-4546-8B70-2045BAD7D4D9}"/>
    <dgm:cxn modelId="{5CC1E433-F72A-4D7B-8798-019BA78CD4FF}" srcId="{B76C6860-4AB6-4891-9792-FEB1A55DF0EB}" destId="{57DE4F20-381B-4C9F-BF14-97EE811B342E}" srcOrd="2" destOrd="0" parTransId="{8508CD40-581F-460B-8F3A-F1F1B01F3EC5}" sibTransId="{B922B1FD-1E79-42E4-9C00-D40E5F5B5584}"/>
    <dgm:cxn modelId="{4EF61742-6ABF-4CB5-ABD7-DC02D1A25A4B}" type="presOf" srcId="{3A9EE909-96D5-4D11-A280-7AEDA1ABB842}" destId="{A142A069-CB77-40FC-A238-9F14E4C33EE0}" srcOrd="0" destOrd="0" presId="urn:microsoft.com/office/officeart/2005/8/layout/default"/>
    <dgm:cxn modelId="{8E7E7B43-CE96-4A5E-A15A-3D87050AB344}" srcId="{B76C6860-4AB6-4891-9792-FEB1A55DF0EB}" destId="{7DDD75CA-5637-4490-969B-EE10F72B7FCB}" srcOrd="22" destOrd="0" parTransId="{4371D809-EC9E-4DDB-948A-B4AB41B614A3}" sibTransId="{D3FE8C9C-5635-4CEA-8FFB-55FE328A3714}"/>
    <dgm:cxn modelId="{D349AA65-7CAD-4130-B223-DCE0152CD73A}" type="presOf" srcId="{C94FB088-5488-4966-A741-FECD7679A830}" destId="{877BF676-567B-475B-B078-96D1D3FD40EF}" srcOrd="0" destOrd="0" presId="urn:microsoft.com/office/officeart/2005/8/layout/default"/>
    <dgm:cxn modelId="{F8828548-1FC9-4EC4-A62E-413690E36BAE}" srcId="{B76C6860-4AB6-4891-9792-FEB1A55DF0EB}" destId="{EC6C68F2-82C6-4819-A5FD-DA50351063EE}" srcOrd="19" destOrd="0" parTransId="{1CBA55C8-C04F-4C8F-9E03-A774932B6FB1}" sibTransId="{2652EA9D-215E-4E4A-841C-C56C9E5463B3}"/>
    <dgm:cxn modelId="{FB767769-1718-42C9-94A4-86796FE8BF31}" type="presOf" srcId="{1183416A-49FC-46B3-B95A-D7BFB57C61B9}" destId="{ABC01015-F8FB-4643-8A09-F9CA719CC899}" srcOrd="0" destOrd="0" presId="urn:microsoft.com/office/officeart/2005/8/layout/default"/>
    <dgm:cxn modelId="{89721F52-9708-4A5E-98B3-31D8E0E6D189}" type="presOf" srcId="{0DE6CFB0-9B49-45F8-836E-D9E89F611728}" destId="{3EA032AD-8F75-4D2D-9D6C-F9A5936D81BA}" srcOrd="0" destOrd="0" presId="urn:microsoft.com/office/officeart/2005/8/layout/default"/>
    <dgm:cxn modelId="{334ADB72-1A74-4B58-9ACC-6263D533F49A}" srcId="{B76C6860-4AB6-4891-9792-FEB1A55DF0EB}" destId="{3A9EE909-96D5-4D11-A280-7AEDA1ABB842}" srcOrd="24" destOrd="0" parTransId="{D874419F-ABCA-4B99-97CE-EBC405F7D3A5}" sibTransId="{5CEF3F74-EEA0-4396-BB19-9225FED8A5C0}"/>
    <dgm:cxn modelId="{5F5AFA54-5F33-4C4D-AB28-1EE7031CA350}" srcId="{B76C6860-4AB6-4891-9792-FEB1A55DF0EB}" destId="{8AF5AE40-8A52-41A5-B4CC-2A2BB2F0296B}" srcOrd="5" destOrd="0" parTransId="{9F4265BB-1565-4D2E-A37F-C840A8E62452}" sibTransId="{94D82A18-69A4-459E-BA15-EB195783E638}"/>
    <dgm:cxn modelId="{50D7D857-7742-4A8B-B5DA-27DB758765AD}" type="presOf" srcId="{30C4C5F6-1E09-4549-9D68-05EE5939EE2A}" destId="{8C5C9EFA-4CA5-4E82-B05E-3AA5B40AB140}" srcOrd="0" destOrd="0" presId="urn:microsoft.com/office/officeart/2005/8/layout/default"/>
    <dgm:cxn modelId="{1B24BA7D-72B5-4984-86D7-EA76B53CE69B}" type="presOf" srcId="{9262C9D0-9D0E-4E06-97D7-889B47CBECB8}" destId="{669EC2E1-157D-48C2-93F3-8A8472A54873}" srcOrd="0" destOrd="0" presId="urn:microsoft.com/office/officeart/2005/8/layout/default"/>
    <dgm:cxn modelId="{95A36B7E-A61C-419F-A7B6-98678A975FE1}" type="presOf" srcId="{B1809DE8-F521-46B7-A8A3-4306AF0424D5}" destId="{5E4BCC9A-DC23-423A-986B-2DB90960D517}" srcOrd="0" destOrd="0" presId="urn:microsoft.com/office/officeart/2005/8/layout/default"/>
    <dgm:cxn modelId="{0584CB81-51BD-4A01-8534-5333CCAC5ECA}" type="presOf" srcId="{7DDD75CA-5637-4490-969B-EE10F72B7FCB}" destId="{7E739B32-4981-428C-AB50-01D9B4C0A39C}" srcOrd="0" destOrd="0" presId="urn:microsoft.com/office/officeart/2005/8/layout/default"/>
    <dgm:cxn modelId="{D611D382-B8DD-47DF-95AA-B86DCEFC4E10}" srcId="{B76C6860-4AB6-4891-9792-FEB1A55DF0EB}" destId="{253F02E8-BFEC-40F9-B013-8C3B965EFA0E}" srcOrd="7" destOrd="0" parTransId="{CDF5F06B-522B-4E23-80FC-C58AEFAF323A}" sibTransId="{DA657859-0AD2-4FD2-B992-F485408E91F4}"/>
    <dgm:cxn modelId="{1D84E784-FB06-42D2-BC4E-FF3909C1E3E9}" type="presOf" srcId="{EC6C68F2-82C6-4819-A5FD-DA50351063EE}" destId="{8393CBA9-09CB-42AA-B818-8087DD5C544B}" srcOrd="0" destOrd="0" presId="urn:microsoft.com/office/officeart/2005/8/layout/default"/>
    <dgm:cxn modelId="{2A8CA889-15C1-4E39-B1FB-91A684B63DEC}" type="presOf" srcId="{225281B4-6927-4E5F-8C9E-F230EADC05A4}" destId="{8F4621B6-7D12-4C38-8A5C-8135D21D6108}" srcOrd="0" destOrd="0" presId="urn:microsoft.com/office/officeart/2005/8/layout/default"/>
    <dgm:cxn modelId="{75E04891-644C-4ABF-9F61-B759418189CE}" srcId="{B76C6860-4AB6-4891-9792-FEB1A55DF0EB}" destId="{6DE9A9F2-2B75-43AE-A904-0E6270E59227}" srcOrd="21" destOrd="0" parTransId="{12933CBE-8CA8-493E-A0AB-65C2C5F142C1}" sibTransId="{A30764F5-A9B9-4F08-BC53-13E724ADD7AF}"/>
    <dgm:cxn modelId="{AD015492-662B-4F9C-9605-983C58A044C2}" srcId="{B76C6860-4AB6-4891-9792-FEB1A55DF0EB}" destId="{54D933C7-98E6-4619-83E2-4AA41398C1CF}" srcOrd="1" destOrd="0" parTransId="{3395F859-FC0C-4EB8-91CF-51677D1768EC}" sibTransId="{BEAE7EB6-01AC-44C9-AA61-A6E34FB6CF11}"/>
    <dgm:cxn modelId="{FE13A398-7E45-4362-A0B0-485AB7BFB57F}" type="presOf" srcId="{8B5D34F2-E0BC-48B3-9CE3-1E03A1BEC7C8}" destId="{186FF107-3ADF-4FE8-83D2-24250C1222FE}" srcOrd="0" destOrd="0" presId="urn:microsoft.com/office/officeart/2005/8/layout/default"/>
    <dgm:cxn modelId="{CFBE9D99-891D-481C-B3F9-B4C24312E60D}" srcId="{B76C6860-4AB6-4891-9792-FEB1A55DF0EB}" destId="{F59C95A6-BB25-4176-8354-F8FDDD80F14C}" srcOrd="16" destOrd="0" parTransId="{449B2961-9591-4D05-B791-8047F5A93452}" sibTransId="{334AB761-68DC-43CA-8FF6-D586FF84D089}"/>
    <dgm:cxn modelId="{B1782B9D-DB24-46BA-899E-7D8E9D5EC420}" type="presOf" srcId="{AF033DF3-EB2B-4EED-B9C1-4CDF0D4AEC0A}" destId="{4E2D9633-F0AC-4175-9BE0-623281341553}" srcOrd="0" destOrd="0" presId="urn:microsoft.com/office/officeart/2005/8/layout/default"/>
    <dgm:cxn modelId="{F6C49DA4-96EC-4F2D-B5DB-8CBBE16938DE}" type="presOf" srcId="{B76C6860-4AB6-4891-9792-FEB1A55DF0EB}" destId="{FC6AF3DF-922B-4C82-B067-9B43A0F7C0DA}" srcOrd="0" destOrd="0" presId="urn:microsoft.com/office/officeart/2005/8/layout/default"/>
    <dgm:cxn modelId="{D69985A6-FE07-4F9E-B551-35E1367CC5C7}" srcId="{B76C6860-4AB6-4891-9792-FEB1A55DF0EB}" destId="{0DE6CFB0-9B49-45F8-836E-D9E89F611728}" srcOrd="12" destOrd="0" parTransId="{A46AA968-8CFE-4F6C-A892-37EB6C3F86E4}" sibTransId="{D1839E0E-C0A9-41DD-8F9B-E4AE60DDED1C}"/>
    <dgm:cxn modelId="{FF5536A9-E77D-438E-B313-B9F8FCC3D572}" srcId="{B76C6860-4AB6-4891-9792-FEB1A55DF0EB}" destId="{225281B4-6927-4E5F-8C9E-F230EADC05A4}" srcOrd="20" destOrd="0" parTransId="{4F02B010-BF09-4019-A557-C73F5696BDEB}" sibTransId="{64BF1095-1E42-4AA1-9FE7-9ED891315610}"/>
    <dgm:cxn modelId="{110E09AB-08D9-4440-B403-36B58943C6A2}" type="presOf" srcId="{253F02E8-BFEC-40F9-B013-8C3B965EFA0E}" destId="{943C9C7C-2259-4A45-8FBC-14837A28A921}" srcOrd="0" destOrd="0" presId="urn:microsoft.com/office/officeart/2005/8/layout/default"/>
    <dgm:cxn modelId="{DAB674AB-A7CF-412A-9F45-E5C001CB862E}" type="presOf" srcId="{CA09F9ED-DF4E-4CF9-AC4C-88769F01B66B}" destId="{D001F04D-0450-49CF-AB0D-A01019E7EAD8}" srcOrd="0" destOrd="0" presId="urn:microsoft.com/office/officeart/2005/8/layout/default"/>
    <dgm:cxn modelId="{3BCE17AE-8041-4E3C-BF37-DB235B1CEB97}" srcId="{B76C6860-4AB6-4891-9792-FEB1A55DF0EB}" destId="{B1809DE8-F521-46B7-A8A3-4306AF0424D5}" srcOrd="8" destOrd="0" parTransId="{2216CCB2-D8C5-4671-86CA-E77CDD749A3B}" sibTransId="{3A65FEA2-E78A-47EE-8D20-910A71265FBF}"/>
    <dgm:cxn modelId="{C45165B3-7B8C-4CA4-B616-019487938B00}" type="presOf" srcId="{6DE9A9F2-2B75-43AE-A904-0E6270E59227}" destId="{FF0690C3-3FA6-4A20-BFDC-603F8AA51A79}" srcOrd="0" destOrd="0" presId="urn:microsoft.com/office/officeart/2005/8/layout/default"/>
    <dgm:cxn modelId="{884684CB-0F5D-4A3E-9E1B-D9A6EAC32247}" type="presOf" srcId="{D9A93A67-B915-43E3-A6B9-91869C21AC94}" destId="{661CDD3A-447C-4E13-B015-0EFA54462CAE}" srcOrd="0" destOrd="0" presId="urn:microsoft.com/office/officeart/2005/8/layout/default"/>
    <dgm:cxn modelId="{5B5E8BD2-AB9B-438B-AB5E-B987C86606EF}" srcId="{B76C6860-4AB6-4891-9792-FEB1A55DF0EB}" destId="{63C71AAB-6AE7-42CD-9EEF-33E5EEF87015}" srcOrd="17" destOrd="0" parTransId="{D644CA24-3EA1-41A8-9AC1-4EC56475C00D}" sibTransId="{FF636D9E-A7D4-4D7A-8515-280CA5F1A18D}"/>
    <dgm:cxn modelId="{A5480FD8-2114-48C4-B1BA-F6A8D9EED9D3}" type="presOf" srcId="{1662C8B0-114B-4C3B-AD0F-128EBC025B87}" destId="{8C4142D8-6766-4113-8C0C-9F33760413FD}" srcOrd="0" destOrd="0" presId="urn:microsoft.com/office/officeart/2005/8/layout/default"/>
    <dgm:cxn modelId="{CEEC37E1-6228-4900-9DA1-85E74F016F9D}" srcId="{B76C6860-4AB6-4891-9792-FEB1A55DF0EB}" destId="{CA09F9ED-DF4E-4CF9-AC4C-88769F01B66B}" srcOrd="11" destOrd="0" parTransId="{8592A412-0F02-4E54-92CB-3D308A976363}" sibTransId="{DF30233A-C784-48B1-86A7-3FDB126DA7CF}"/>
    <dgm:cxn modelId="{CB9C8EE2-9C7B-4ACD-B91A-1FA932A1771D}" type="presOf" srcId="{54D933C7-98E6-4619-83E2-4AA41398C1CF}" destId="{4A8C737F-0A15-4861-B43D-6210928CE051}" srcOrd="0" destOrd="0" presId="urn:microsoft.com/office/officeart/2005/8/layout/default"/>
    <dgm:cxn modelId="{C6747AE6-FF2E-47DC-AB91-D7D561B4A1F5}" type="presOf" srcId="{57DE4F20-381B-4C9F-BF14-97EE811B342E}" destId="{EFE2360F-3E56-45F2-BE75-89AB0AC8DD75}" srcOrd="0" destOrd="0" presId="urn:microsoft.com/office/officeart/2005/8/layout/default"/>
    <dgm:cxn modelId="{0CC29FE6-466A-4409-B901-D93F8F59801F}" type="presOf" srcId="{8AF5AE40-8A52-41A5-B4CC-2A2BB2F0296B}" destId="{77D364EE-D486-4B87-9B7C-068F2104629C}" srcOrd="0" destOrd="0" presId="urn:microsoft.com/office/officeart/2005/8/layout/default"/>
    <dgm:cxn modelId="{1C6BEBE7-E590-434F-B247-20E4161811B7}" type="presOf" srcId="{C6069810-E554-4552-9FE7-855915F34683}" destId="{928D40F1-26BE-48A8-8E02-634B5FB3AB5A}" srcOrd="0" destOrd="0" presId="urn:microsoft.com/office/officeart/2005/8/layout/default"/>
    <dgm:cxn modelId="{D6B8A9F2-96BB-4032-97F0-2E05D1D38EF2}" srcId="{B76C6860-4AB6-4891-9792-FEB1A55DF0EB}" destId="{8B5D34F2-E0BC-48B3-9CE3-1E03A1BEC7C8}" srcOrd="15" destOrd="0" parTransId="{8C66732A-E1C6-47FE-8B8F-AED76812D978}" sibTransId="{44240A1C-C70E-44A2-972C-21C870B9BEBC}"/>
    <dgm:cxn modelId="{0CDF25F4-A8CD-46F9-8694-DAF9CEE03761}" srcId="{B76C6860-4AB6-4891-9792-FEB1A55DF0EB}" destId="{30C4C5F6-1E09-4549-9D68-05EE5939EE2A}" srcOrd="10" destOrd="0" parTransId="{C372DFB5-F969-49A3-AF35-D477BA6DC414}" sibTransId="{A92B6164-584B-4309-9386-96027B0140E1}"/>
    <dgm:cxn modelId="{A918B5F5-CCA0-48AF-AE28-BBF42635F5F9}" srcId="{B76C6860-4AB6-4891-9792-FEB1A55DF0EB}" destId="{E367B4CE-3EE3-403B-819C-42C5A08D9AE8}" srcOrd="6" destOrd="0" parTransId="{58AC0B8C-39B4-4A71-816A-01845A784243}" sibTransId="{ED6B015D-C04F-4437-98D1-AB0A98D01B53}"/>
    <dgm:cxn modelId="{00059FF8-4276-458D-8E4F-46A87EA0051F}" srcId="{B76C6860-4AB6-4891-9792-FEB1A55DF0EB}" destId="{1662C8B0-114B-4C3B-AD0F-128EBC025B87}" srcOrd="18" destOrd="0" parTransId="{F20D6FB0-E2B9-4A62-A03D-35C582D6FC5A}" sibTransId="{B1FB22CF-7B6B-4C0A-B468-A41E0074758C}"/>
    <dgm:cxn modelId="{062C81BB-8890-44B9-8C93-625AC6C53819}" type="presParOf" srcId="{FC6AF3DF-922B-4C82-B067-9B43A0F7C0DA}" destId="{669EC2E1-157D-48C2-93F3-8A8472A54873}" srcOrd="0" destOrd="0" presId="urn:microsoft.com/office/officeart/2005/8/layout/default"/>
    <dgm:cxn modelId="{8955A6A6-CB82-47D0-BBEC-FBDE84DD5117}" type="presParOf" srcId="{FC6AF3DF-922B-4C82-B067-9B43A0F7C0DA}" destId="{454E7237-8640-4E51-A15F-F8550FCA7E63}" srcOrd="1" destOrd="0" presId="urn:microsoft.com/office/officeart/2005/8/layout/default"/>
    <dgm:cxn modelId="{8DE108C1-084A-40BB-9627-2AAA20787DBF}" type="presParOf" srcId="{FC6AF3DF-922B-4C82-B067-9B43A0F7C0DA}" destId="{4A8C737F-0A15-4861-B43D-6210928CE051}" srcOrd="2" destOrd="0" presId="urn:microsoft.com/office/officeart/2005/8/layout/default"/>
    <dgm:cxn modelId="{7283C398-B314-44BD-9DC6-DFA6175AD383}" type="presParOf" srcId="{FC6AF3DF-922B-4C82-B067-9B43A0F7C0DA}" destId="{4939E2E8-A659-4CF1-8F94-50B51CF247CC}" srcOrd="3" destOrd="0" presId="urn:microsoft.com/office/officeart/2005/8/layout/default"/>
    <dgm:cxn modelId="{88F4C456-A913-4AEF-B001-E777F25B6466}" type="presParOf" srcId="{FC6AF3DF-922B-4C82-B067-9B43A0F7C0DA}" destId="{EFE2360F-3E56-45F2-BE75-89AB0AC8DD75}" srcOrd="4" destOrd="0" presId="urn:microsoft.com/office/officeart/2005/8/layout/default"/>
    <dgm:cxn modelId="{6710672D-44EB-438B-B48D-1B6193203624}" type="presParOf" srcId="{FC6AF3DF-922B-4C82-B067-9B43A0F7C0DA}" destId="{A6287831-96FE-4FC7-BD85-A6624EB3FB83}" srcOrd="5" destOrd="0" presId="urn:microsoft.com/office/officeart/2005/8/layout/default"/>
    <dgm:cxn modelId="{B9C9D7BC-FE29-4816-A196-7A3734C00079}" type="presParOf" srcId="{FC6AF3DF-922B-4C82-B067-9B43A0F7C0DA}" destId="{928D40F1-26BE-48A8-8E02-634B5FB3AB5A}" srcOrd="6" destOrd="0" presId="urn:microsoft.com/office/officeart/2005/8/layout/default"/>
    <dgm:cxn modelId="{EBE6CB7B-C057-4E33-AABC-988EF1BA7F0B}" type="presParOf" srcId="{FC6AF3DF-922B-4C82-B067-9B43A0F7C0DA}" destId="{4C21D741-3D39-458E-BE86-0348AFB2E151}" srcOrd="7" destOrd="0" presId="urn:microsoft.com/office/officeart/2005/8/layout/default"/>
    <dgm:cxn modelId="{CFEE1A67-5B75-40F9-B7B9-837DEF875AC1}" type="presParOf" srcId="{FC6AF3DF-922B-4C82-B067-9B43A0F7C0DA}" destId="{877BF676-567B-475B-B078-96D1D3FD40EF}" srcOrd="8" destOrd="0" presId="urn:microsoft.com/office/officeart/2005/8/layout/default"/>
    <dgm:cxn modelId="{38B24A30-E014-41E3-8774-ACBAA725F4AC}" type="presParOf" srcId="{FC6AF3DF-922B-4C82-B067-9B43A0F7C0DA}" destId="{B5E01305-A381-4C57-A848-2FB25B9616B4}" srcOrd="9" destOrd="0" presId="urn:microsoft.com/office/officeart/2005/8/layout/default"/>
    <dgm:cxn modelId="{E4557889-2FC1-467F-807C-B4195AB25BF9}" type="presParOf" srcId="{FC6AF3DF-922B-4C82-B067-9B43A0F7C0DA}" destId="{77D364EE-D486-4B87-9B7C-068F2104629C}" srcOrd="10" destOrd="0" presId="urn:microsoft.com/office/officeart/2005/8/layout/default"/>
    <dgm:cxn modelId="{F51F73DE-2694-47B7-BCD4-7EC59A92ED70}" type="presParOf" srcId="{FC6AF3DF-922B-4C82-B067-9B43A0F7C0DA}" destId="{3F6E4678-DB97-4F90-A65D-E6329D4EDF89}" srcOrd="11" destOrd="0" presId="urn:microsoft.com/office/officeart/2005/8/layout/default"/>
    <dgm:cxn modelId="{47E53F37-DEA1-4A9E-A696-C65842B5E383}" type="presParOf" srcId="{FC6AF3DF-922B-4C82-B067-9B43A0F7C0DA}" destId="{0789CF63-3BE5-435B-AC14-B1A1A7AC94DD}" srcOrd="12" destOrd="0" presId="urn:microsoft.com/office/officeart/2005/8/layout/default"/>
    <dgm:cxn modelId="{4381DDAD-5917-4AAC-8C13-556C9FC9E4F0}" type="presParOf" srcId="{FC6AF3DF-922B-4C82-B067-9B43A0F7C0DA}" destId="{ED802357-6F97-4BAF-B147-B94BEDCF8DD5}" srcOrd="13" destOrd="0" presId="urn:microsoft.com/office/officeart/2005/8/layout/default"/>
    <dgm:cxn modelId="{7D811DCA-63E4-4F72-A57F-72FF6DE76770}" type="presParOf" srcId="{FC6AF3DF-922B-4C82-B067-9B43A0F7C0DA}" destId="{943C9C7C-2259-4A45-8FBC-14837A28A921}" srcOrd="14" destOrd="0" presId="urn:microsoft.com/office/officeart/2005/8/layout/default"/>
    <dgm:cxn modelId="{0341F938-1B3E-4C32-91D4-08605B30F56C}" type="presParOf" srcId="{FC6AF3DF-922B-4C82-B067-9B43A0F7C0DA}" destId="{D9849260-FABA-4E4C-89A4-1686DC3F0892}" srcOrd="15" destOrd="0" presId="urn:microsoft.com/office/officeart/2005/8/layout/default"/>
    <dgm:cxn modelId="{63E73E7E-A7EE-4761-A2BC-21E24F429617}" type="presParOf" srcId="{FC6AF3DF-922B-4C82-B067-9B43A0F7C0DA}" destId="{5E4BCC9A-DC23-423A-986B-2DB90960D517}" srcOrd="16" destOrd="0" presId="urn:microsoft.com/office/officeart/2005/8/layout/default"/>
    <dgm:cxn modelId="{36D6F8D3-6B90-4238-9754-AA57D78D0449}" type="presParOf" srcId="{FC6AF3DF-922B-4C82-B067-9B43A0F7C0DA}" destId="{812BD773-5453-4D70-83D4-F699C7A1AC2F}" srcOrd="17" destOrd="0" presId="urn:microsoft.com/office/officeart/2005/8/layout/default"/>
    <dgm:cxn modelId="{EB215538-5DA9-4AB0-AE78-BBB2B82E9FE5}" type="presParOf" srcId="{FC6AF3DF-922B-4C82-B067-9B43A0F7C0DA}" destId="{661CDD3A-447C-4E13-B015-0EFA54462CAE}" srcOrd="18" destOrd="0" presId="urn:microsoft.com/office/officeart/2005/8/layout/default"/>
    <dgm:cxn modelId="{0BB12CD9-5359-402B-AC4C-61567F699A6F}" type="presParOf" srcId="{FC6AF3DF-922B-4C82-B067-9B43A0F7C0DA}" destId="{454323BE-ACA6-495C-B876-4659BB649B52}" srcOrd="19" destOrd="0" presId="urn:microsoft.com/office/officeart/2005/8/layout/default"/>
    <dgm:cxn modelId="{A5825A87-2ECF-42AB-958A-BBD4EC2C7548}" type="presParOf" srcId="{FC6AF3DF-922B-4C82-B067-9B43A0F7C0DA}" destId="{8C5C9EFA-4CA5-4E82-B05E-3AA5B40AB140}" srcOrd="20" destOrd="0" presId="urn:microsoft.com/office/officeart/2005/8/layout/default"/>
    <dgm:cxn modelId="{48FA4115-956E-45AB-9657-0305CAE55844}" type="presParOf" srcId="{FC6AF3DF-922B-4C82-B067-9B43A0F7C0DA}" destId="{4C44A977-1177-4913-9226-85C50414871D}" srcOrd="21" destOrd="0" presId="urn:microsoft.com/office/officeart/2005/8/layout/default"/>
    <dgm:cxn modelId="{98D8CC1C-93D0-4F63-AF4A-3CA4A3FC6FC1}" type="presParOf" srcId="{FC6AF3DF-922B-4C82-B067-9B43A0F7C0DA}" destId="{D001F04D-0450-49CF-AB0D-A01019E7EAD8}" srcOrd="22" destOrd="0" presId="urn:microsoft.com/office/officeart/2005/8/layout/default"/>
    <dgm:cxn modelId="{69C12300-18E4-4921-9211-9432494891F8}" type="presParOf" srcId="{FC6AF3DF-922B-4C82-B067-9B43A0F7C0DA}" destId="{0143B96D-BEA7-4CEF-96BC-2739193E0702}" srcOrd="23" destOrd="0" presId="urn:microsoft.com/office/officeart/2005/8/layout/default"/>
    <dgm:cxn modelId="{0404E598-2EDF-4D92-B2EC-212D1B42CC70}" type="presParOf" srcId="{FC6AF3DF-922B-4C82-B067-9B43A0F7C0DA}" destId="{3EA032AD-8F75-4D2D-9D6C-F9A5936D81BA}" srcOrd="24" destOrd="0" presId="urn:microsoft.com/office/officeart/2005/8/layout/default"/>
    <dgm:cxn modelId="{0637052B-2F2D-412A-99BA-C39C639EC2EF}" type="presParOf" srcId="{FC6AF3DF-922B-4C82-B067-9B43A0F7C0DA}" destId="{17C0B4FC-D83C-400D-829D-008F5628F96A}" srcOrd="25" destOrd="0" presId="urn:microsoft.com/office/officeart/2005/8/layout/default"/>
    <dgm:cxn modelId="{02FB0D68-A422-40D9-B300-E311344FBD44}" type="presParOf" srcId="{FC6AF3DF-922B-4C82-B067-9B43A0F7C0DA}" destId="{4E2D9633-F0AC-4175-9BE0-623281341553}" srcOrd="26" destOrd="0" presId="urn:microsoft.com/office/officeart/2005/8/layout/default"/>
    <dgm:cxn modelId="{C1450526-ACFC-4D12-8155-2D46F9B76E0A}" type="presParOf" srcId="{FC6AF3DF-922B-4C82-B067-9B43A0F7C0DA}" destId="{348BC56C-C465-4461-AED8-83BEE920BBDC}" srcOrd="27" destOrd="0" presId="urn:microsoft.com/office/officeart/2005/8/layout/default"/>
    <dgm:cxn modelId="{8E011A9A-F19F-4BC1-B73F-3311D69C7F01}" type="presParOf" srcId="{FC6AF3DF-922B-4C82-B067-9B43A0F7C0DA}" destId="{ABC01015-F8FB-4643-8A09-F9CA719CC899}" srcOrd="28" destOrd="0" presId="urn:microsoft.com/office/officeart/2005/8/layout/default"/>
    <dgm:cxn modelId="{9FCD0ECC-3FE6-4E75-A6AF-A897F7F8AD16}" type="presParOf" srcId="{FC6AF3DF-922B-4C82-B067-9B43A0F7C0DA}" destId="{EC7F10B1-22AA-4F1A-966C-6D25318B7BBE}" srcOrd="29" destOrd="0" presId="urn:microsoft.com/office/officeart/2005/8/layout/default"/>
    <dgm:cxn modelId="{95D6E736-0C9A-4C9F-891A-C46C8FDB6F83}" type="presParOf" srcId="{FC6AF3DF-922B-4C82-B067-9B43A0F7C0DA}" destId="{186FF107-3ADF-4FE8-83D2-24250C1222FE}" srcOrd="30" destOrd="0" presId="urn:microsoft.com/office/officeart/2005/8/layout/default"/>
    <dgm:cxn modelId="{239A4CAD-87D9-49F1-AB35-D97D53CD3102}" type="presParOf" srcId="{FC6AF3DF-922B-4C82-B067-9B43A0F7C0DA}" destId="{C78267E0-C5F4-40E3-B2CE-AC4EEE452B27}" srcOrd="31" destOrd="0" presId="urn:microsoft.com/office/officeart/2005/8/layout/default"/>
    <dgm:cxn modelId="{2DBAAA37-B672-47A2-8021-3599607BB1B2}" type="presParOf" srcId="{FC6AF3DF-922B-4C82-B067-9B43A0F7C0DA}" destId="{A2FB6880-82E9-4C29-94E1-863238B8F776}" srcOrd="32" destOrd="0" presId="urn:microsoft.com/office/officeart/2005/8/layout/default"/>
    <dgm:cxn modelId="{661FDA95-CF9F-49FC-9A1C-F5EB996DB101}" type="presParOf" srcId="{FC6AF3DF-922B-4C82-B067-9B43A0F7C0DA}" destId="{0AA9F9A8-69EB-4D6D-8559-54DE2C0A90A0}" srcOrd="33" destOrd="0" presId="urn:microsoft.com/office/officeart/2005/8/layout/default"/>
    <dgm:cxn modelId="{81A9B4E0-677C-480B-8242-9E8DCCEB4F37}" type="presParOf" srcId="{FC6AF3DF-922B-4C82-B067-9B43A0F7C0DA}" destId="{AEB48F3E-74E9-49A5-9D47-BD059F04A7AD}" srcOrd="34" destOrd="0" presId="urn:microsoft.com/office/officeart/2005/8/layout/default"/>
    <dgm:cxn modelId="{8959629C-DAFB-4987-8E32-83B396415514}" type="presParOf" srcId="{FC6AF3DF-922B-4C82-B067-9B43A0F7C0DA}" destId="{3B3D8D65-05A8-4598-8BA3-0308034060AC}" srcOrd="35" destOrd="0" presId="urn:microsoft.com/office/officeart/2005/8/layout/default"/>
    <dgm:cxn modelId="{07DE3751-15DC-43D7-A072-5DED5F1F8138}" type="presParOf" srcId="{FC6AF3DF-922B-4C82-B067-9B43A0F7C0DA}" destId="{8C4142D8-6766-4113-8C0C-9F33760413FD}" srcOrd="36" destOrd="0" presId="urn:microsoft.com/office/officeart/2005/8/layout/default"/>
    <dgm:cxn modelId="{10ABF07C-0B2F-468D-89DD-9F0DC6D48526}" type="presParOf" srcId="{FC6AF3DF-922B-4C82-B067-9B43A0F7C0DA}" destId="{A511B8CF-5B4A-40C1-ACEB-41929480E616}" srcOrd="37" destOrd="0" presId="urn:microsoft.com/office/officeart/2005/8/layout/default"/>
    <dgm:cxn modelId="{7284529B-1530-4D41-BB0A-34275539D759}" type="presParOf" srcId="{FC6AF3DF-922B-4C82-B067-9B43A0F7C0DA}" destId="{8393CBA9-09CB-42AA-B818-8087DD5C544B}" srcOrd="38" destOrd="0" presId="urn:microsoft.com/office/officeart/2005/8/layout/default"/>
    <dgm:cxn modelId="{BC142B2B-7E9B-4FD0-BD43-2A99227089FF}" type="presParOf" srcId="{FC6AF3DF-922B-4C82-B067-9B43A0F7C0DA}" destId="{1C1FA8A5-FC5B-4C4F-BD84-DFF738D98B46}" srcOrd="39" destOrd="0" presId="urn:microsoft.com/office/officeart/2005/8/layout/default"/>
    <dgm:cxn modelId="{64048153-302C-41BD-92B1-E1AAFF7E43C5}" type="presParOf" srcId="{FC6AF3DF-922B-4C82-B067-9B43A0F7C0DA}" destId="{8F4621B6-7D12-4C38-8A5C-8135D21D6108}" srcOrd="40" destOrd="0" presId="urn:microsoft.com/office/officeart/2005/8/layout/default"/>
    <dgm:cxn modelId="{B70EC9E6-A686-4D48-971E-869F9E28FCB3}" type="presParOf" srcId="{FC6AF3DF-922B-4C82-B067-9B43A0F7C0DA}" destId="{775B0956-8540-4264-B193-9D3A41504272}" srcOrd="41" destOrd="0" presId="urn:microsoft.com/office/officeart/2005/8/layout/default"/>
    <dgm:cxn modelId="{1121CB32-B120-46BA-99A7-9C849F103736}" type="presParOf" srcId="{FC6AF3DF-922B-4C82-B067-9B43A0F7C0DA}" destId="{FF0690C3-3FA6-4A20-BFDC-603F8AA51A79}" srcOrd="42" destOrd="0" presId="urn:microsoft.com/office/officeart/2005/8/layout/default"/>
    <dgm:cxn modelId="{3BB6DD10-04C3-4100-B7C3-39B9521EBE5E}" type="presParOf" srcId="{FC6AF3DF-922B-4C82-B067-9B43A0F7C0DA}" destId="{8AE95968-B865-4DAA-8766-2FBD36A2825C}" srcOrd="43" destOrd="0" presId="urn:microsoft.com/office/officeart/2005/8/layout/default"/>
    <dgm:cxn modelId="{5EB17566-9177-4069-9A89-2A7909F0944E}" type="presParOf" srcId="{FC6AF3DF-922B-4C82-B067-9B43A0F7C0DA}" destId="{7E739B32-4981-428C-AB50-01D9B4C0A39C}" srcOrd="44" destOrd="0" presId="urn:microsoft.com/office/officeart/2005/8/layout/default"/>
    <dgm:cxn modelId="{BE66EA4F-9896-4EDF-959F-67D34C4CF4BB}" type="presParOf" srcId="{FC6AF3DF-922B-4C82-B067-9B43A0F7C0DA}" destId="{DDF10662-A648-40D5-AB61-8E687F840536}" srcOrd="45" destOrd="0" presId="urn:microsoft.com/office/officeart/2005/8/layout/default"/>
    <dgm:cxn modelId="{F6FEC315-DE6A-47A7-8218-9DE26C7A963F}" type="presParOf" srcId="{FC6AF3DF-922B-4C82-B067-9B43A0F7C0DA}" destId="{EB965DDD-D60F-41C9-B84C-EAF85A2637A9}" srcOrd="46" destOrd="0" presId="urn:microsoft.com/office/officeart/2005/8/layout/default"/>
    <dgm:cxn modelId="{2EA78D90-D7BE-4C18-A2B3-069DED83AD62}" type="presParOf" srcId="{FC6AF3DF-922B-4C82-B067-9B43A0F7C0DA}" destId="{7ABF462C-68D6-4131-AEB6-946970C7A438}" srcOrd="47" destOrd="0" presId="urn:microsoft.com/office/officeart/2005/8/layout/default"/>
    <dgm:cxn modelId="{9FCEA25A-469B-4D99-BE09-A849FF00801B}" type="presParOf" srcId="{FC6AF3DF-922B-4C82-B067-9B43A0F7C0DA}" destId="{A142A069-CB77-40FC-A238-9F14E4C33EE0}" srcOrd="4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5C8632A-2754-4E5D-B0E0-86DA828FCF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A92473F-723C-4727-ADF6-5ABE88B262C5}">
      <dgm:prSet/>
      <dgm:spPr/>
      <dgm:t>
        <a:bodyPr/>
        <a:lstStyle/>
        <a:p>
          <a:r>
            <a:rPr lang="en-US" dirty="0">
              <a:latin typeface="Arial" panose="020B0604020202020204" pitchFamily="34" charset="0"/>
              <a:cs typeface="Arial" panose="020B0604020202020204" pitchFamily="34" charset="0"/>
            </a:rPr>
            <a:t>Senior 4-H members who win first place at the Texas 4-H Record Book Judging competition, MAY submit an additional Record Book in future years in the same category in which they earned first place. </a:t>
          </a:r>
        </a:p>
      </dgm:t>
    </dgm:pt>
    <dgm:pt modelId="{6D41282F-FF70-49D2-949B-AB544729F45F}" type="parTrans" cxnId="{C6176DAA-7F9F-44A8-9B50-7E393E22FDF4}">
      <dgm:prSet/>
      <dgm:spPr/>
      <dgm:t>
        <a:bodyPr/>
        <a:lstStyle/>
        <a:p>
          <a:endParaRPr lang="en-US"/>
        </a:p>
      </dgm:t>
    </dgm:pt>
    <dgm:pt modelId="{BDFC563D-FAC4-42A1-8634-0C5EA8C4BA78}" type="sibTrans" cxnId="{C6176DAA-7F9F-44A8-9B50-7E393E22FDF4}">
      <dgm:prSet/>
      <dgm:spPr/>
      <dgm:t>
        <a:bodyPr/>
        <a:lstStyle/>
        <a:p>
          <a:endParaRPr lang="en-US"/>
        </a:p>
      </dgm:t>
    </dgm:pt>
    <dgm:pt modelId="{39CA89F7-4230-4D23-B815-2B8A62661DD0}">
      <dgm:prSet/>
      <dgm:spPr/>
      <dgm:t>
        <a:bodyPr/>
        <a:lstStyle/>
        <a:p>
          <a:r>
            <a:rPr lang="en-US"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$1,500 - $1,750</a:t>
          </a:r>
        </a:p>
      </dgm:t>
    </dgm:pt>
    <dgm:pt modelId="{315B1E13-6747-4097-ACA1-A39ACDBC1CCB}" type="parTrans" cxnId="{D1E9EE1F-7193-4F19-B05F-391B9488AF8B}">
      <dgm:prSet/>
      <dgm:spPr/>
      <dgm:t>
        <a:bodyPr/>
        <a:lstStyle/>
        <a:p>
          <a:endParaRPr lang="en-US"/>
        </a:p>
      </dgm:t>
    </dgm:pt>
    <dgm:pt modelId="{25186482-6964-4362-80DD-EB370ECD803E}" type="sibTrans" cxnId="{D1E9EE1F-7193-4F19-B05F-391B9488AF8B}">
      <dgm:prSet/>
      <dgm:spPr/>
      <dgm:t>
        <a:bodyPr/>
        <a:lstStyle/>
        <a:p>
          <a:endParaRPr lang="en-US"/>
        </a:p>
      </dgm:t>
    </dgm:pt>
    <dgm:pt modelId="{5BF47ABC-2195-4B2A-9EEF-ED874A2AD5A7}" type="pres">
      <dgm:prSet presAssocID="{B5C8632A-2754-4E5D-B0E0-86DA828FCF8C}" presName="linear" presStyleCnt="0">
        <dgm:presLayoutVars>
          <dgm:animLvl val="lvl"/>
          <dgm:resizeHandles val="exact"/>
        </dgm:presLayoutVars>
      </dgm:prSet>
      <dgm:spPr/>
    </dgm:pt>
    <dgm:pt modelId="{61F789BA-4B95-43A8-B050-7B6C506645F8}" type="pres">
      <dgm:prSet presAssocID="{8A92473F-723C-4727-ADF6-5ABE88B262C5}" presName="parentText" presStyleLbl="node1" presStyleIdx="0" presStyleCnt="2">
        <dgm:presLayoutVars>
          <dgm:chMax val="0"/>
          <dgm:bulletEnabled val="1"/>
        </dgm:presLayoutVars>
      </dgm:prSet>
      <dgm:spPr/>
    </dgm:pt>
    <dgm:pt modelId="{0B077BA6-4DEB-4EC2-A968-7CAA0E21A192}" type="pres">
      <dgm:prSet presAssocID="{BDFC563D-FAC4-42A1-8634-0C5EA8C4BA78}" presName="spacer" presStyleCnt="0"/>
      <dgm:spPr/>
    </dgm:pt>
    <dgm:pt modelId="{0F04CF1D-F88F-454D-B1C0-B83287B91136}" type="pres">
      <dgm:prSet presAssocID="{39CA89F7-4230-4D23-B815-2B8A62661DD0}" presName="parentText" presStyleLbl="node1" presStyleIdx="1" presStyleCnt="2">
        <dgm:presLayoutVars>
          <dgm:chMax val="0"/>
          <dgm:bulletEnabled val="1"/>
        </dgm:presLayoutVars>
      </dgm:prSet>
      <dgm:spPr/>
    </dgm:pt>
  </dgm:ptLst>
  <dgm:cxnLst>
    <dgm:cxn modelId="{D1E9EE1F-7193-4F19-B05F-391B9488AF8B}" srcId="{B5C8632A-2754-4E5D-B0E0-86DA828FCF8C}" destId="{39CA89F7-4230-4D23-B815-2B8A62661DD0}" srcOrd="1" destOrd="0" parTransId="{315B1E13-6747-4097-ACA1-A39ACDBC1CCB}" sibTransId="{25186482-6964-4362-80DD-EB370ECD803E}"/>
    <dgm:cxn modelId="{86FA075D-7777-4AF7-A0DD-94C23D75FD8E}" type="presOf" srcId="{8A92473F-723C-4727-ADF6-5ABE88B262C5}" destId="{61F789BA-4B95-43A8-B050-7B6C506645F8}" srcOrd="0" destOrd="0" presId="urn:microsoft.com/office/officeart/2005/8/layout/vList2"/>
    <dgm:cxn modelId="{DEA79984-73E8-4FD0-9D94-B8884175FBF0}" type="presOf" srcId="{B5C8632A-2754-4E5D-B0E0-86DA828FCF8C}" destId="{5BF47ABC-2195-4B2A-9EEF-ED874A2AD5A7}" srcOrd="0" destOrd="0" presId="urn:microsoft.com/office/officeart/2005/8/layout/vList2"/>
    <dgm:cxn modelId="{C6176DAA-7F9F-44A8-9B50-7E393E22FDF4}" srcId="{B5C8632A-2754-4E5D-B0E0-86DA828FCF8C}" destId="{8A92473F-723C-4727-ADF6-5ABE88B262C5}" srcOrd="0" destOrd="0" parTransId="{6D41282F-FF70-49D2-949B-AB544729F45F}" sibTransId="{BDFC563D-FAC4-42A1-8634-0C5EA8C4BA78}"/>
    <dgm:cxn modelId="{046258FA-5DB5-46D0-A7BA-9525E918C9D9}" type="presOf" srcId="{39CA89F7-4230-4D23-B815-2B8A62661DD0}" destId="{0F04CF1D-F88F-454D-B1C0-B83287B91136}" srcOrd="0" destOrd="0" presId="urn:microsoft.com/office/officeart/2005/8/layout/vList2"/>
    <dgm:cxn modelId="{20113BE4-E596-4878-990B-0DD00CEECD84}" type="presParOf" srcId="{5BF47ABC-2195-4B2A-9EEF-ED874A2AD5A7}" destId="{61F789BA-4B95-43A8-B050-7B6C506645F8}" srcOrd="0" destOrd="0" presId="urn:microsoft.com/office/officeart/2005/8/layout/vList2"/>
    <dgm:cxn modelId="{7C95C7CA-96CE-4CF6-8CD6-D1C38A161592}" type="presParOf" srcId="{5BF47ABC-2195-4B2A-9EEF-ED874A2AD5A7}" destId="{0B077BA6-4DEB-4EC2-A968-7CAA0E21A192}" srcOrd="1" destOrd="0" presId="urn:microsoft.com/office/officeart/2005/8/layout/vList2"/>
    <dgm:cxn modelId="{4752AED2-882A-4ABA-A86A-03F74649B000}" type="presParOf" srcId="{5BF47ABC-2195-4B2A-9EEF-ED874A2AD5A7}" destId="{0F04CF1D-F88F-454D-B1C0-B83287B9113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Same form for all age divisions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a:latin typeface="Arial" panose="020B0604020202020204" pitchFamily="34" charset="0"/>
              <a:cs typeface="Arial" panose="020B0604020202020204" pitchFamily="34" charset="0"/>
            </a:rPr>
            <a:t>Request same content</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dirty="0">
              <a:latin typeface="Arial" panose="020B0604020202020204" pitchFamily="34" charset="0"/>
              <a:cs typeface="Arial" panose="020B0604020202020204" pitchFamily="34" charset="0"/>
            </a:rPr>
            <a:t>Number of allowable entries varies</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 Current year and three preceding calendar years</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B680A41-647B-467F-A40F-51CD8D7534C3}" type="pres">
      <dgm:prSet presAssocID="{7C82BA32-5BB4-4429-84E2-4466A80ADA7A}" presName="diagram" presStyleCnt="0">
        <dgm:presLayoutVars>
          <dgm:dir/>
          <dgm:resizeHandles val="exact"/>
        </dgm:presLayoutVars>
      </dgm:prSet>
      <dgm:spPr/>
    </dgm:pt>
    <dgm:pt modelId="{85A02F8D-103D-465A-822D-F4B6AF4105C5}" type="pres">
      <dgm:prSet presAssocID="{1FDF4522-F6E9-4065-B998-A7F6D122D9A0}" presName="node" presStyleLbl="node1" presStyleIdx="0" presStyleCnt="4">
        <dgm:presLayoutVars>
          <dgm:bulletEnabled val="1"/>
        </dgm:presLayoutVars>
      </dgm:prSet>
      <dgm:spPr/>
    </dgm:pt>
    <dgm:pt modelId="{691B9C69-3516-4CCA-B17A-C0BF01711266}" type="pres">
      <dgm:prSet presAssocID="{338B7051-2109-4CD0-8767-C37E0AA249D0}" presName="sibTrans" presStyleCnt="0"/>
      <dgm:spPr/>
    </dgm:pt>
    <dgm:pt modelId="{60F9D66D-4BB4-4002-AD15-1F54363C66B0}" type="pres">
      <dgm:prSet presAssocID="{A18C1B32-F56C-4289-B65E-D4A819E31E1B}" presName="node" presStyleLbl="node1" presStyleIdx="1" presStyleCnt="4">
        <dgm:presLayoutVars>
          <dgm:bulletEnabled val="1"/>
        </dgm:presLayoutVars>
      </dgm:prSet>
      <dgm:spPr/>
    </dgm:pt>
    <dgm:pt modelId="{B2E1FDE8-4813-4F22-92CC-7BF9922DAA58}" type="pres">
      <dgm:prSet presAssocID="{663169A9-318A-4A68-B99D-A779DCAB3FB9}" presName="sibTrans" presStyleCnt="0"/>
      <dgm:spPr/>
    </dgm:pt>
    <dgm:pt modelId="{66747E4A-21D1-44D7-9162-6416BF0EBB7E}" type="pres">
      <dgm:prSet presAssocID="{2BCCD176-EBCF-4EE9-A0C3-58F78C16753C}" presName="node" presStyleLbl="node1" presStyleIdx="2" presStyleCnt="4">
        <dgm:presLayoutVars>
          <dgm:bulletEnabled val="1"/>
        </dgm:presLayoutVars>
      </dgm:prSet>
      <dgm:spPr/>
    </dgm:pt>
    <dgm:pt modelId="{BA6BB3C9-9525-4E91-A248-EE6BB88BCF3E}" type="pres">
      <dgm:prSet presAssocID="{9EC93AFE-5BDE-4632-890A-628A63B17D93}" presName="sibTrans" presStyleCnt="0"/>
      <dgm:spPr/>
    </dgm:pt>
    <dgm:pt modelId="{4543EF41-E985-4065-BEB8-C99545792885}" type="pres">
      <dgm:prSet presAssocID="{11DD6609-B0B2-4911-8ACA-68956B6686F0}" presName="node" presStyleLbl="node1" presStyleIdx="3" presStyleCnt="4">
        <dgm:presLayoutVars>
          <dgm:bulletEnabled val="1"/>
        </dgm:presLayoutVars>
      </dgm:prSet>
      <dgm:spPr/>
    </dgm:pt>
  </dgm:ptLst>
  <dgm:cxnLst>
    <dgm:cxn modelId="{EFCB154A-5DE1-49E5-B508-F58F36F892D2}" srcId="{7C82BA32-5BB4-4429-84E2-4466A80ADA7A}" destId="{A18C1B32-F56C-4289-B65E-D4A819E31E1B}" srcOrd="1" destOrd="0" parTransId="{765E39AE-2113-4650-AEF4-2572B9476D1C}" sibTransId="{663169A9-318A-4A68-B99D-A779DCAB3FB9}"/>
    <dgm:cxn modelId="{9E3B464B-6E8B-486F-896F-D5E98B95254E}" type="presOf" srcId="{A18C1B32-F56C-4289-B65E-D4A819E31E1B}" destId="{60F9D66D-4BB4-4002-AD15-1F54363C66B0}" srcOrd="0" destOrd="0" presId="urn:microsoft.com/office/officeart/2005/8/layout/default"/>
    <dgm:cxn modelId="{A0D63F6F-5F10-49CC-9584-7BF22AB8C4EF}" type="presOf" srcId="{2BCCD176-EBCF-4EE9-A0C3-58F78C16753C}" destId="{66747E4A-21D1-44D7-9162-6416BF0EBB7E}" srcOrd="0" destOrd="0" presId="urn:microsoft.com/office/officeart/2005/8/layout/default"/>
    <dgm:cxn modelId="{DE08C653-D5A2-4870-B820-5DB2436CF3AD}" srcId="{7C82BA32-5BB4-4429-84E2-4466A80ADA7A}" destId="{11DD6609-B0B2-4911-8ACA-68956B6686F0}" srcOrd="3" destOrd="0" parTransId="{98BBB731-F503-4703-A21D-C347A5810BC8}" sibTransId="{F8AE5D64-B1B9-41E3-9A95-607A692CBA5E}"/>
    <dgm:cxn modelId="{D3EF2B57-1278-4E00-B25C-E6AE3AA37B51}" type="presOf" srcId="{1FDF4522-F6E9-4065-B998-A7F6D122D9A0}" destId="{85A02F8D-103D-465A-822D-F4B6AF4105C5}"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6EA0DAD8-6955-4AF3-A3FF-644C5DCFED3E}" type="presOf" srcId="{7C82BA32-5BB4-4429-84E2-4466A80ADA7A}" destId="{FB680A41-647B-467F-A40F-51CD8D7534C3}" srcOrd="0" destOrd="0" presId="urn:microsoft.com/office/officeart/2005/8/layout/default"/>
    <dgm:cxn modelId="{829652F3-6450-441E-BE26-CE682713018B}" type="presOf" srcId="{11DD6609-B0B2-4911-8ACA-68956B6686F0}" destId="{4543EF41-E985-4065-BEB8-C99545792885}" srcOrd="0" destOrd="0" presId="urn:microsoft.com/office/officeart/2005/8/layout/default"/>
    <dgm:cxn modelId="{F41BFB7F-FAEC-4F9C-8AE0-0562CF37E1C3}" type="presParOf" srcId="{FB680A41-647B-467F-A40F-51CD8D7534C3}" destId="{85A02F8D-103D-465A-822D-F4B6AF4105C5}" srcOrd="0" destOrd="0" presId="urn:microsoft.com/office/officeart/2005/8/layout/default"/>
    <dgm:cxn modelId="{8EBC923A-6ACC-447F-AB53-6516804D1B5B}" type="presParOf" srcId="{FB680A41-647B-467F-A40F-51CD8D7534C3}" destId="{691B9C69-3516-4CCA-B17A-C0BF01711266}" srcOrd="1" destOrd="0" presId="urn:microsoft.com/office/officeart/2005/8/layout/default"/>
    <dgm:cxn modelId="{B6F939A0-008A-4F12-B2B2-EC31896067EE}" type="presParOf" srcId="{FB680A41-647B-467F-A40F-51CD8D7534C3}" destId="{60F9D66D-4BB4-4002-AD15-1F54363C66B0}" srcOrd="2" destOrd="0" presId="urn:microsoft.com/office/officeart/2005/8/layout/default"/>
    <dgm:cxn modelId="{06A1960E-2814-493E-B6C4-4300DDAA2CC3}" type="presParOf" srcId="{FB680A41-647B-467F-A40F-51CD8D7534C3}" destId="{B2E1FDE8-4813-4F22-92CC-7BF9922DAA58}" srcOrd="3" destOrd="0" presId="urn:microsoft.com/office/officeart/2005/8/layout/default"/>
    <dgm:cxn modelId="{289D8816-B006-4FE3-BA5F-09E5BED8776A}" type="presParOf" srcId="{FB680A41-647B-467F-A40F-51CD8D7534C3}" destId="{66747E4A-21D1-44D7-9162-6416BF0EBB7E}" srcOrd="4" destOrd="0" presId="urn:microsoft.com/office/officeart/2005/8/layout/default"/>
    <dgm:cxn modelId="{47394805-1A9E-4C47-8C8F-70D63D75DCD7}" type="presParOf" srcId="{FB680A41-647B-467F-A40F-51CD8D7534C3}" destId="{BA6BB3C9-9525-4E91-A248-EE6BB88BCF3E}" srcOrd="5" destOrd="0" presId="urn:microsoft.com/office/officeart/2005/8/layout/default"/>
    <dgm:cxn modelId="{058FAE27-26F9-4667-A1F7-72063962C868}" type="presParOf" srcId="{FB680A41-647B-467F-A40F-51CD8D7534C3}" destId="{4543EF41-E985-4065-BEB8-C9954579288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150CDE-2EB7-4F1B-941B-3E8C76F9694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3CA0968-5376-4295-B3A9-6106F8AE133D}">
      <dgm:prSet/>
      <dgm:spPr/>
      <dgm:t>
        <a:bodyPr/>
        <a:lstStyle/>
        <a:p>
          <a:pPr>
            <a:lnSpc>
              <a:spcPct val="100000"/>
            </a:lnSpc>
          </a:pPr>
          <a:r>
            <a:rPr lang="en-US">
              <a:latin typeface="Arial" panose="020B0604020202020204" pitchFamily="34" charset="0"/>
              <a:cs typeface="Arial" panose="020B0604020202020204" pitchFamily="34" charset="0"/>
            </a:rPr>
            <a:t>Goal setting</a:t>
          </a:r>
        </a:p>
      </dgm:t>
    </dgm:pt>
    <dgm:pt modelId="{292A898C-DD9C-42AC-9B81-758A05BF3501}" type="parTrans" cxnId="{10AFCE3F-3EE8-4565-870D-1246E4217F58}">
      <dgm:prSet/>
      <dgm:spPr/>
      <dgm:t>
        <a:bodyPr/>
        <a:lstStyle/>
        <a:p>
          <a:endParaRPr lang="en-US"/>
        </a:p>
      </dgm:t>
    </dgm:pt>
    <dgm:pt modelId="{A592DB66-A9EE-410F-BD94-8C0CE04A7880}" type="sibTrans" cxnId="{10AFCE3F-3EE8-4565-870D-1246E4217F58}">
      <dgm:prSet/>
      <dgm:spPr/>
      <dgm:t>
        <a:bodyPr/>
        <a:lstStyle/>
        <a:p>
          <a:endParaRPr lang="en-US"/>
        </a:p>
      </dgm:t>
    </dgm:pt>
    <dgm:pt modelId="{CAC57115-9363-45EF-9BC5-EF10D72C286C}">
      <dgm:prSet/>
      <dgm:spPr/>
      <dgm:t>
        <a:bodyPr/>
        <a:lstStyle/>
        <a:p>
          <a:pPr>
            <a:lnSpc>
              <a:spcPct val="100000"/>
            </a:lnSpc>
          </a:pPr>
          <a:r>
            <a:rPr lang="en-US">
              <a:latin typeface="Arial" panose="020B0604020202020204" pitchFamily="34" charset="0"/>
              <a:cs typeface="Arial" panose="020B0604020202020204" pitchFamily="34" charset="0"/>
            </a:rPr>
            <a:t>Journaling</a:t>
          </a:r>
        </a:p>
      </dgm:t>
    </dgm:pt>
    <dgm:pt modelId="{8B7BD6B8-2FBE-4C30-8126-0A2DDC996831}" type="parTrans" cxnId="{F61C9D71-688D-4D57-984B-E9A448676E07}">
      <dgm:prSet/>
      <dgm:spPr/>
      <dgm:t>
        <a:bodyPr/>
        <a:lstStyle/>
        <a:p>
          <a:endParaRPr lang="en-US"/>
        </a:p>
      </dgm:t>
    </dgm:pt>
    <dgm:pt modelId="{30BF8935-C440-4351-B76C-28DADB77148B}" type="sibTrans" cxnId="{F61C9D71-688D-4D57-984B-E9A448676E07}">
      <dgm:prSet/>
      <dgm:spPr/>
      <dgm:t>
        <a:bodyPr/>
        <a:lstStyle/>
        <a:p>
          <a:endParaRPr lang="en-US"/>
        </a:p>
      </dgm:t>
    </dgm:pt>
    <dgm:pt modelId="{3426BB65-9EAE-464A-91B6-C27D17E7B0D5}">
      <dgm:prSet/>
      <dgm:spPr/>
      <dgm:t>
        <a:bodyPr/>
        <a:lstStyle/>
        <a:p>
          <a:pPr>
            <a:lnSpc>
              <a:spcPct val="100000"/>
            </a:lnSpc>
          </a:pPr>
          <a:r>
            <a:rPr lang="en-US">
              <a:latin typeface="Arial" panose="020B0604020202020204" pitchFamily="34" charset="0"/>
              <a:cs typeface="Arial" panose="020B0604020202020204" pitchFamily="34" charset="0"/>
            </a:rPr>
            <a:t>Reflecting</a:t>
          </a:r>
        </a:p>
      </dgm:t>
    </dgm:pt>
    <dgm:pt modelId="{C7B72B58-1ABC-4401-9E82-A7049553747C}" type="parTrans" cxnId="{3492648A-F531-4237-847E-76F28FF9559D}">
      <dgm:prSet/>
      <dgm:spPr/>
      <dgm:t>
        <a:bodyPr/>
        <a:lstStyle/>
        <a:p>
          <a:endParaRPr lang="en-US"/>
        </a:p>
      </dgm:t>
    </dgm:pt>
    <dgm:pt modelId="{10F27B2B-C443-4BB2-AEA1-4F9257CC51BB}" type="sibTrans" cxnId="{3492648A-F531-4237-847E-76F28FF9559D}">
      <dgm:prSet/>
      <dgm:spPr/>
      <dgm:t>
        <a:bodyPr/>
        <a:lstStyle/>
        <a:p>
          <a:endParaRPr lang="en-US"/>
        </a:p>
      </dgm:t>
    </dgm:pt>
    <dgm:pt modelId="{25EF7983-F0E5-43EE-993B-D9A670ED3175}" type="pres">
      <dgm:prSet presAssocID="{13150CDE-2EB7-4F1B-941B-3E8C76F9694C}" presName="root" presStyleCnt="0">
        <dgm:presLayoutVars>
          <dgm:dir/>
          <dgm:resizeHandles val="exact"/>
        </dgm:presLayoutVars>
      </dgm:prSet>
      <dgm:spPr/>
    </dgm:pt>
    <dgm:pt modelId="{622C3CB4-AF58-4D53-A020-ED585BCF9D89}" type="pres">
      <dgm:prSet presAssocID="{03CA0968-5376-4295-B3A9-6106F8AE133D}" presName="compNode" presStyleCnt="0"/>
      <dgm:spPr/>
    </dgm:pt>
    <dgm:pt modelId="{677D1E8B-969D-491A-8F12-1FE7C3282431}" type="pres">
      <dgm:prSet presAssocID="{03CA0968-5376-4295-B3A9-6106F8AE1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88EF129B-B0A6-4185-A0F7-CE03C437A1D8}" type="pres">
      <dgm:prSet presAssocID="{03CA0968-5376-4295-B3A9-6106F8AE133D}" presName="spaceRect" presStyleCnt="0"/>
      <dgm:spPr/>
    </dgm:pt>
    <dgm:pt modelId="{76542D58-4950-40C0-8903-BBE2506BF972}" type="pres">
      <dgm:prSet presAssocID="{03CA0968-5376-4295-B3A9-6106F8AE133D}" presName="textRect" presStyleLbl="revTx" presStyleIdx="0" presStyleCnt="3">
        <dgm:presLayoutVars>
          <dgm:chMax val="1"/>
          <dgm:chPref val="1"/>
        </dgm:presLayoutVars>
      </dgm:prSet>
      <dgm:spPr/>
    </dgm:pt>
    <dgm:pt modelId="{3CB48410-C10D-45C9-9CF4-FA6EDD1BC020}" type="pres">
      <dgm:prSet presAssocID="{A592DB66-A9EE-410F-BD94-8C0CE04A7880}" presName="sibTrans" presStyleCnt="0"/>
      <dgm:spPr/>
    </dgm:pt>
    <dgm:pt modelId="{FFBB675F-479E-49E2-8404-D1C495A0B810}" type="pres">
      <dgm:prSet presAssocID="{CAC57115-9363-45EF-9BC5-EF10D72C286C}" presName="compNode" presStyleCnt="0"/>
      <dgm:spPr/>
    </dgm:pt>
    <dgm:pt modelId="{E2D6D905-1538-47F9-9708-BF8D4E5F37D6}" type="pres">
      <dgm:prSet presAssocID="{CAC57115-9363-45EF-9BC5-EF10D72C28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0D25F1DA-C20A-49A6-9521-73908003D08C}" type="pres">
      <dgm:prSet presAssocID="{CAC57115-9363-45EF-9BC5-EF10D72C286C}" presName="spaceRect" presStyleCnt="0"/>
      <dgm:spPr/>
    </dgm:pt>
    <dgm:pt modelId="{FEC95D99-BD2F-474A-917D-440DF367A2C3}" type="pres">
      <dgm:prSet presAssocID="{CAC57115-9363-45EF-9BC5-EF10D72C286C}" presName="textRect" presStyleLbl="revTx" presStyleIdx="1" presStyleCnt="3">
        <dgm:presLayoutVars>
          <dgm:chMax val="1"/>
          <dgm:chPref val="1"/>
        </dgm:presLayoutVars>
      </dgm:prSet>
      <dgm:spPr/>
    </dgm:pt>
    <dgm:pt modelId="{F2E2276D-A428-458D-A7B0-3EC2ACF0A8DC}" type="pres">
      <dgm:prSet presAssocID="{30BF8935-C440-4351-B76C-28DADB77148B}" presName="sibTrans" presStyleCnt="0"/>
      <dgm:spPr/>
    </dgm:pt>
    <dgm:pt modelId="{16DBCD6F-5BEF-4F94-B257-5F89A80E7DC8}" type="pres">
      <dgm:prSet presAssocID="{3426BB65-9EAE-464A-91B6-C27D17E7B0D5}" presName="compNode" presStyleCnt="0"/>
      <dgm:spPr/>
    </dgm:pt>
    <dgm:pt modelId="{D0CE672F-D7B1-4974-A1BC-A4E77C4ABF0C}" type="pres">
      <dgm:prSet presAssocID="{3426BB65-9EAE-464A-91B6-C27D17E7B0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41B4E230-34AD-4A85-A59C-20AA9049DF89}" type="pres">
      <dgm:prSet presAssocID="{3426BB65-9EAE-464A-91B6-C27D17E7B0D5}" presName="spaceRect" presStyleCnt="0"/>
      <dgm:spPr/>
    </dgm:pt>
    <dgm:pt modelId="{56678D07-04A7-4906-A77F-7D836A4CFD58}" type="pres">
      <dgm:prSet presAssocID="{3426BB65-9EAE-464A-91B6-C27D17E7B0D5}" presName="textRect" presStyleLbl="revTx" presStyleIdx="2" presStyleCnt="3">
        <dgm:presLayoutVars>
          <dgm:chMax val="1"/>
          <dgm:chPref val="1"/>
        </dgm:presLayoutVars>
      </dgm:prSet>
      <dgm:spPr/>
    </dgm:pt>
  </dgm:ptLst>
  <dgm:cxnLst>
    <dgm:cxn modelId="{16A41F00-FB74-41C8-AC17-3F0D805BAC7C}" type="presOf" srcId="{3426BB65-9EAE-464A-91B6-C27D17E7B0D5}" destId="{56678D07-04A7-4906-A77F-7D836A4CFD58}" srcOrd="0" destOrd="0" presId="urn:microsoft.com/office/officeart/2018/2/layout/IconLabelList"/>
    <dgm:cxn modelId="{10AFCE3F-3EE8-4565-870D-1246E4217F58}" srcId="{13150CDE-2EB7-4F1B-941B-3E8C76F9694C}" destId="{03CA0968-5376-4295-B3A9-6106F8AE133D}" srcOrd="0" destOrd="0" parTransId="{292A898C-DD9C-42AC-9B81-758A05BF3501}" sibTransId="{A592DB66-A9EE-410F-BD94-8C0CE04A7880}"/>
    <dgm:cxn modelId="{EDB5BF6B-1860-4167-9FD7-81970CCA3C63}" type="presOf" srcId="{CAC57115-9363-45EF-9BC5-EF10D72C286C}" destId="{FEC95D99-BD2F-474A-917D-440DF367A2C3}" srcOrd="0" destOrd="0" presId="urn:microsoft.com/office/officeart/2018/2/layout/IconLabelList"/>
    <dgm:cxn modelId="{F61C9D71-688D-4D57-984B-E9A448676E07}" srcId="{13150CDE-2EB7-4F1B-941B-3E8C76F9694C}" destId="{CAC57115-9363-45EF-9BC5-EF10D72C286C}" srcOrd="1" destOrd="0" parTransId="{8B7BD6B8-2FBE-4C30-8126-0A2DDC996831}" sibTransId="{30BF8935-C440-4351-B76C-28DADB77148B}"/>
    <dgm:cxn modelId="{3492648A-F531-4237-847E-76F28FF9559D}" srcId="{13150CDE-2EB7-4F1B-941B-3E8C76F9694C}" destId="{3426BB65-9EAE-464A-91B6-C27D17E7B0D5}" srcOrd="2" destOrd="0" parTransId="{C7B72B58-1ABC-4401-9E82-A7049553747C}" sibTransId="{10F27B2B-C443-4BB2-AEA1-4F9257CC51BB}"/>
    <dgm:cxn modelId="{61B5D28B-6672-41F6-82A6-C89C1B2D09AA}" type="presOf" srcId="{03CA0968-5376-4295-B3A9-6106F8AE133D}" destId="{76542D58-4950-40C0-8903-BBE2506BF972}" srcOrd="0" destOrd="0" presId="urn:microsoft.com/office/officeart/2018/2/layout/IconLabelList"/>
    <dgm:cxn modelId="{4B498DB4-C9B5-4EE2-BE12-9FFAB7495D4A}" type="presOf" srcId="{13150CDE-2EB7-4F1B-941B-3E8C76F9694C}" destId="{25EF7983-F0E5-43EE-993B-D9A670ED3175}" srcOrd="0" destOrd="0" presId="urn:microsoft.com/office/officeart/2018/2/layout/IconLabelList"/>
    <dgm:cxn modelId="{D8FDA158-37B9-4FC5-9895-9B692BAC57C4}" type="presParOf" srcId="{25EF7983-F0E5-43EE-993B-D9A670ED3175}" destId="{622C3CB4-AF58-4D53-A020-ED585BCF9D89}" srcOrd="0" destOrd="0" presId="urn:microsoft.com/office/officeart/2018/2/layout/IconLabelList"/>
    <dgm:cxn modelId="{6AF3BF54-3D9B-4A00-A0C1-2082D1A889A6}" type="presParOf" srcId="{622C3CB4-AF58-4D53-A020-ED585BCF9D89}" destId="{677D1E8B-969D-491A-8F12-1FE7C3282431}" srcOrd="0" destOrd="0" presId="urn:microsoft.com/office/officeart/2018/2/layout/IconLabelList"/>
    <dgm:cxn modelId="{E0A3C078-B2E3-4F57-8C36-5F40998A3D4E}" type="presParOf" srcId="{622C3CB4-AF58-4D53-A020-ED585BCF9D89}" destId="{88EF129B-B0A6-4185-A0F7-CE03C437A1D8}" srcOrd="1" destOrd="0" presId="urn:microsoft.com/office/officeart/2018/2/layout/IconLabelList"/>
    <dgm:cxn modelId="{7AE7F46B-F939-409F-80BC-35DA03B848F1}" type="presParOf" srcId="{622C3CB4-AF58-4D53-A020-ED585BCF9D89}" destId="{76542D58-4950-40C0-8903-BBE2506BF972}" srcOrd="2" destOrd="0" presId="urn:microsoft.com/office/officeart/2018/2/layout/IconLabelList"/>
    <dgm:cxn modelId="{A9B1FE06-59D0-4F6B-856A-89E4961600E5}" type="presParOf" srcId="{25EF7983-F0E5-43EE-993B-D9A670ED3175}" destId="{3CB48410-C10D-45C9-9CF4-FA6EDD1BC020}" srcOrd="1" destOrd="0" presId="urn:microsoft.com/office/officeart/2018/2/layout/IconLabelList"/>
    <dgm:cxn modelId="{EB8788F2-5E7F-4E98-81FD-C4E6E5CCECA2}" type="presParOf" srcId="{25EF7983-F0E5-43EE-993B-D9A670ED3175}" destId="{FFBB675F-479E-49E2-8404-D1C495A0B810}" srcOrd="2" destOrd="0" presId="urn:microsoft.com/office/officeart/2018/2/layout/IconLabelList"/>
    <dgm:cxn modelId="{C25F25FB-AD11-4C48-AA3D-A11A82AAA967}" type="presParOf" srcId="{FFBB675F-479E-49E2-8404-D1C495A0B810}" destId="{E2D6D905-1538-47F9-9708-BF8D4E5F37D6}" srcOrd="0" destOrd="0" presId="urn:microsoft.com/office/officeart/2018/2/layout/IconLabelList"/>
    <dgm:cxn modelId="{3CD74383-D0BB-4F94-998E-64DEABEC4BFA}" type="presParOf" srcId="{FFBB675F-479E-49E2-8404-D1C495A0B810}" destId="{0D25F1DA-C20A-49A6-9521-73908003D08C}" srcOrd="1" destOrd="0" presId="urn:microsoft.com/office/officeart/2018/2/layout/IconLabelList"/>
    <dgm:cxn modelId="{90FB14BA-82E3-4E29-9483-CBA5165F9542}" type="presParOf" srcId="{FFBB675F-479E-49E2-8404-D1C495A0B810}" destId="{FEC95D99-BD2F-474A-917D-440DF367A2C3}" srcOrd="2" destOrd="0" presId="urn:microsoft.com/office/officeart/2018/2/layout/IconLabelList"/>
    <dgm:cxn modelId="{5C39CBF3-240C-4C51-A12A-416E87F34036}" type="presParOf" srcId="{25EF7983-F0E5-43EE-993B-D9A670ED3175}" destId="{F2E2276D-A428-458D-A7B0-3EC2ACF0A8DC}" srcOrd="3" destOrd="0" presId="urn:microsoft.com/office/officeart/2018/2/layout/IconLabelList"/>
    <dgm:cxn modelId="{863E1F2E-979B-4BC4-B4C9-7721D12A52C0}" type="presParOf" srcId="{25EF7983-F0E5-43EE-993B-D9A670ED3175}" destId="{16DBCD6F-5BEF-4F94-B257-5F89A80E7DC8}" srcOrd="4" destOrd="0" presId="urn:microsoft.com/office/officeart/2018/2/layout/IconLabelList"/>
    <dgm:cxn modelId="{160E2F76-8BA7-4722-92D9-E4B9E0FB5B5B}" type="presParOf" srcId="{16DBCD6F-5BEF-4F94-B257-5F89A80E7DC8}" destId="{D0CE672F-D7B1-4974-A1BC-A4E77C4ABF0C}" srcOrd="0" destOrd="0" presId="urn:microsoft.com/office/officeart/2018/2/layout/IconLabelList"/>
    <dgm:cxn modelId="{D8C99F3A-FCDB-4A7C-B2F9-671878C8EC03}" type="presParOf" srcId="{16DBCD6F-5BEF-4F94-B257-5F89A80E7DC8}" destId="{41B4E230-34AD-4A85-A59C-20AA9049DF89}" srcOrd="1" destOrd="0" presId="urn:microsoft.com/office/officeart/2018/2/layout/IconLabelList"/>
    <dgm:cxn modelId="{5F215DF8-1A45-4D4E-9D98-924A9FCD768D}" type="presParOf" srcId="{16DBCD6F-5BEF-4F94-B257-5F89A80E7DC8}" destId="{56678D07-04A7-4906-A77F-7D836A4CFD58}"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7F93E7-5AC2-4EB6-975C-FA86953F9E9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DEF3784-A86D-4719-982A-00C4166C0187}">
      <dgm:prSet/>
      <dgm:spPr/>
      <dgm:t>
        <a:bodyPr/>
        <a:lstStyle/>
        <a:p>
          <a:r>
            <a:rPr lang="en-US"/>
            <a:t>As we start the new year, think about the things you want to do or accomplish or learn through your projects this year. </a:t>
          </a:r>
        </a:p>
      </dgm:t>
    </dgm:pt>
    <dgm:pt modelId="{2D264405-583C-42ED-B23E-447BE31A940B}" type="parTrans" cxnId="{E0925AD0-23D5-4EA7-8883-372EAA0B101B}">
      <dgm:prSet/>
      <dgm:spPr/>
      <dgm:t>
        <a:bodyPr/>
        <a:lstStyle/>
        <a:p>
          <a:endParaRPr lang="en-US"/>
        </a:p>
      </dgm:t>
    </dgm:pt>
    <dgm:pt modelId="{4F99D6A6-B7B4-4E23-A881-4C716EB3615E}" type="sibTrans" cxnId="{E0925AD0-23D5-4EA7-8883-372EAA0B101B}">
      <dgm:prSet/>
      <dgm:spPr/>
      <dgm:t>
        <a:bodyPr/>
        <a:lstStyle/>
        <a:p>
          <a:endParaRPr lang="en-US"/>
        </a:p>
      </dgm:t>
    </dgm:pt>
    <dgm:pt modelId="{2E775002-935C-45E2-A8EC-F23E1F3D1FE6}">
      <dgm:prSet/>
      <dgm:spPr/>
      <dgm:t>
        <a:bodyPr/>
        <a:lstStyle/>
        <a:p>
          <a:r>
            <a:rPr lang="en-US"/>
            <a:t>Write those goals down somewhere you can see them and add to them regularly. </a:t>
          </a:r>
        </a:p>
      </dgm:t>
    </dgm:pt>
    <dgm:pt modelId="{C55C9995-76B5-4A52-AF5E-4E58C2FFF11D}" type="parTrans" cxnId="{ECE64664-F327-4A7F-9AB0-4CED8786DE37}">
      <dgm:prSet/>
      <dgm:spPr/>
      <dgm:t>
        <a:bodyPr/>
        <a:lstStyle/>
        <a:p>
          <a:endParaRPr lang="en-US"/>
        </a:p>
      </dgm:t>
    </dgm:pt>
    <dgm:pt modelId="{E18CAE4F-7B19-4908-80BB-81DBB0DDC467}" type="sibTrans" cxnId="{ECE64664-F327-4A7F-9AB0-4CED8786DE37}">
      <dgm:prSet/>
      <dgm:spPr/>
      <dgm:t>
        <a:bodyPr/>
        <a:lstStyle/>
        <a:p>
          <a:endParaRPr lang="en-US"/>
        </a:p>
      </dgm:t>
    </dgm:pt>
    <dgm:pt modelId="{8466268D-94CF-46EF-8B45-876E3767D5B7}">
      <dgm:prSet/>
      <dgm:spPr/>
      <dgm:t>
        <a:bodyPr/>
        <a:lstStyle/>
        <a:p>
          <a:r>
            <a:rPr lang="en-US"/>
            <a:t>As you participate in activities, write them down under the goal they pertain to. (you may have some that don’t pertain to a goal, and that’s OK! Write those on a different card or sheet)</a:t>
          </a:r>
        </a:p>
      </dgm:t>
    </dgm:pt>
    <dgm:pt modelId="{B089409E-754B-4804-AFF3-25B8E5AEBE70}" type="parTrans" cxnId="{1F47AD09-B75C-48A6-B308-A755C6CD3ECA}">
      <dgm:prSet/>
      <dgm:spPr/>
      <dgm:t>
        <a:bodyPr/>
        <a:lstStyle/>
        <a:p>
          <a:endParaRPr lang="en-US"/>
        </a:p>
      </dgm:t>
    </dgm:pt>
    <dgm:pt modelId="{A28E7732-1BD5-40F0-8D63-589DF1953D70}" type="sibTrans" cxnId="{1F47AD09-B75C-48A6-B308-A755C6CD3ECA}">
      <dgm:prSet/>
      <dgm:spPr/>
      <dgm:t>
        <a:bodyPr/>
        <a:lstStyle/>
        <a:p>
          <a:endParaRPr lang="en-US"/>
        </a:p>
      </dgm:t>
    </dgm:pt>
    <dgm:pt modelId="{A7CABBC3-EE91-4F90-824F-D1DF5F5111F1}" type="pres">
      <dgm:prSet presAssocID="{157F93E7-5AC2-4EB6-975C-FA86953F9E9F}" presName="linear" presStyleCnt="0">
        <dgm:presLayoutVars>
          <dgm:animLvl val="lvl"/>
          <dgm:resizeHandles val="exact"/>
        </dgm:presLayoutVars>
      </dgm:prSet>
      <dgm:spPr/>
    </dgm:pt>
    <dgm:pt modelId="{BDC2A6E9-4E40-4A70-A425-F480BBDDC74B}" type="pres">
      <dgm:prSet presAssocID="{8DEF3784-A86D-4719-982A-00C4166C0187}" presName="parentText" presStyleLbl="node1" presStyleIdx="0" presStyleCnt="3">
        <dgm:presLayoutVars>
          <dgm:chMax val="0"/>
          <dgm:bulletEnabled val="1"/>
        </dgm:presLayoutVars>
      </dgm:prSet>
      <dgm:spPr/>
    </dgm:pt>
    <dgm:pt modelId="{6FF4DAE0-BCA8-4EAF-99C5-53DA1261ACD5}" type="pres">
      <dgm:prSet presAssocID="{4F99D6A6-B7B4-4E23-A881-4C716EB3615E}" presName="spacer" presStyleCnt="0"/>
      <dgm:spPr/>
    </dgm:pt>
    <dgm:pt modelId="{CB24C789-C889-449B-8EAD-599C1D472B93}" type="pres">
      <dgm:prSet presAssocID="{2E775002-935C-45E2-A8EC-F23E1F3D1FE6}" presName="parentText" presStyleLbl="node1" presStyleIdx="1" presStyleCnt="3">
        <dgm:presLayoutVars>
          <dgm:chMax val="0"/>
          <dgm:bulletEnabled val="1"/>
        </dgm:presLayoutVars>
      </dgm:prSet>
      <dgm:spPr/>
    </dgm:pt>
    <dgm:pt modelId="{6B6A28B9-6F80-4988-9624-E9AA2610BF0F}" type="pres">
      <dgm:prSet presAssocID="{E18CAE4F-7B19-4908-80BB-81DBB0DDC467}" presName="spacer" presStyleCnt="0"/>
      <dgm:spPr/>
    </dgm:pt>
    <dgm:pt modelId="{C4DCB631-D805-4AE2-8841-8015AC34D0FF}" type="pres">
      <dgm:prSet presAssocID="{8466268D-94CF-46EF-8B45-876E3767D5B7}" presName="parentText" presStyleLbl="node1" presStyleIdx="2" presStyleCnt="3">
        <dgm:presLayoutVars>
          <dgm:chMax val="0"/>
          <dgm:bulletEnabled val="1"/>
        </dgm:presLayoutVars>
      </dgm:prSet>
      <dgm:spPr/>
    </dgm:pt>
  </dgm:ptLst>
  <dgm:cxnLst>
    <dgm:cxn modelId="{1F47AD09-B75C-48A6-B308-A755C6CD3ECA}" srcId="{157F93E7-5AC2-4EB6-975C-FA86953F9E9F}" destId="{8466268D-94CF-46EF-8B45-876E3767D5B7}" srcOrd="2" destOrd="0" parTransId="{B089409E-754B-4804-AFF3-25B8E5AEBE70}" sibTransId="{A28E7732-1BD5-40F0-8D63-589DF1953D70}"/>
    <dgm:cxn modelId="{4F43A128-DF89-4245-A980-45695F399C01}" type="presOf" srcId="{8DEF3784-A86D-4719-982A-00C4166C0187}" destId="{BDC2A6E9-4E40-4A70-A425-F480BBDDC74B}" srcOrd="0" destOrd="0" presId="urn:microsoft.com/office/officeart/2005/8/layout/vList2"/>
    <dgm:cxn modelId="{7BAD4C33-AA0A-4B5E-824B-C97E20C13F1B}" type="presOf" srcId="{8466268D-94CF-46EF-8B45-876E3767D5B7}" destId="{C4DCB631-D805-4AE2-8841-8015AC34D0FF}" srcOrd="0" destOrd="0" presId="urn:microsoft.com/office/officeart/2005/8/layout/vList2"/>
    <dgm:cxn modelId="{ECE64664-F327-4A7F-9AB0-4CED8786DE37}" srcId="{157F93E7-5AC2-4EB6-975C-FA86953F9E9F}" destId="{2E775002-935C-45E2-A8EC-F23E1F3D1FE6}" srcOrd="1" destOrd="0" parTransId="{C55C9995-76B5-4A52-AF5E-4E58C2FFF11D}" sibTransId="{E18CAE4F-7B19-4908-80BB-81DBB0DDC467}"/>
    <dgm:cxn modelId="{D7C0689B-8281-4C6A-A554-0611232D7BDC}" type="presOf" srcId="{157F93E7-5AC2-4EB6-975C-FA86953F9E9F}" destId="{A7CABBC3-EE91-4F90-824F-D1DF5F5111F1}" srcOrd="0" destOrd="0" presId="urn:microsoft.com/office/officeart/2005/8/layout/vList2"/>
    <dgm:cxn modelId="{E0925AD0-23D5-4EA7-8883-372EAA0B101B}" srcId="{157F93E7-5AC2-4EB6-975C-FA86953F9E9F}" destId="{8DEF3784-A86D-4719-982A-00C4166C0187}" srcOrd="0" destOrd="0" parTransId="{2D264405-583C-42ED-B23E-447BE31A940B}" sibTransId="{4F99D6A6-B7B4-4E23-A881-4C716EB3615E}"/>
    <dgm:cxn modelId="{E179E5FB-5401-4604-8FD9-88A1570D15DB}" type="presOf" srcId="{2E775002-935C-45E2-A8EC-F23E1F3D1FE6}" destId="{CB24C789-C889-449B-8EAD-599C1D472B93}" srcOrd="0" destOrd="0" presId="urn:microsoft.com/office/officeart/2005/8/layout/vList2"/>
    <dgm:cxn modelId="{107AEAD3-11C3-4627-8268-5BE5C62C3B18}" type="presParOf" srcId="{A7CABBC3-EE91-4F90-824F-D1DF5F5111F1}" destId="{BDC2A6E9-4E40-4A70-A425-F480BBDDC74B}" srcOrd="0" destOrd="0" presId="urn:microsoft.com/office/officeart/2005/8/layout/vList2"/>
    <dgm:cxn modelId="{344CF5DE-137B-45D8-B562-E36AF2F15D7B}" type="presParOf" srcId="{A7CABBC3-EE91-4F90-824F-D1DF5F5111F1}" destId="{6FF4DAE0-BCA8-4EAF-99C5-53DA1261ACD5}" srcOrd="1" destOrd="0" presId="urn:microsoft.com/office/officeart/2005/8/layout/vList2"/>
    <dgm:cxn modelId="{F35F0A69-95CA-449D-800D-49A5E3C090DA}" type="presParOf" srcId="{A7CABBC3-EE91-4F90-824F-D1DF5F5111F1}" destId="{CB24C789-C889-449B-8EAD-599C1D472B93}" srcOrd="2" destOrd="0" presId="urn:microsoft.com/office/officeart/2005/8/layout/vList2"/>
    <dgm:cxn modelId="{AD38533D-7974-4D92-BEF6-BAA1882A2331}" type="presParOf" srcId="{A7CABBC3-EE91-4F90-824F-D1DF5F5111F1}" destId="{6B6A28B9-6F80-4988-9624-E9AA2610BF0F}" srcOrd="3" destOrd="0" presId="urn:microsoft.com/office/officeart/2005/8/layout/vList2"/>
    <dgm:cxn modelId="{D5569578-5FF8-4AAF-8C47-4C5ACCC7B71F}" type="presParOf" srcId="{A7CABBC3-EE91-4F90-824F-D1DF5F5111F1}" destId="{C4DCB631-D805-4AE2-8841-8015AC34D0F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FDF4522-F6E9-4065-B998-A7F6D122D9A0}">
      <dgm:prSet/>
      <dgm:spPr/>
      <dgm:t>
        <a:bodyPr/>
        <a:lstStyle/>
        <a:p>
          <a:r>
            <a:rPr lang="en-US" i="0" dirty="0">
              <a:latin typeface="Arial" panose="020B0604020202020204" pitchFamily="34" charset="0"/>
              <a:cs typeface="Arial" panose="020B0604020202020204" pitchFamily="34" charset="0"/>
            </a:rPr>
            <a:t>What is your project? How did your project change or grow? What have you done and what have you learned? </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i="0" dirty="0">
              <a:latin typeface="Arial" panose="020B0604020202020204" pitchFamily="34" charset="0"/>
              <a:cs typeface="Arial" panose="020B0604020202020204" pitchFamily="34" charset="0"/>
            </a:rPr>
            <a:t>Individual directed project learning experiences are also acceptable. </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Include up to 4 projects, current year and up to three preceding 4-H years (up to two preceding years for Juniors).  </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8222CB56-8D60-47E5-89BF-F2C5BF899B44}">
      <dgm:prSet/>
      <dgm:spPr/>
      <dgm:t>
        <a:bodyPr/>
        <a:lstStyle/>
        <a:p>
          <a:r>
            <a:rPr lang="fr-FR" dirty="0">
              <a:latin typeface="Arial" panose="020B0604020202020204" pitchFamily="34" charset="0"/>
              <a:cs typeface="Arial" panose="020B0604020202020204" pitchFamily="34" charset="0"/>
            </a:rPr>
            <a:t>Maximum page </a:t>
          </a:r>
          <a:r>
            <a:rPr lang="fr-FR" dirty="0" err="1">
              <a:latin typeface="Arial" panose="020B0604020202020204" pitchFamily="34" charset="0"/>
              <a:cs typeface="Arial" panose="020B0604020202020204" pitchFamily="34" charset="0"/>
            </a:rPr>
            <a:t>limits</a:t>
          </a:r>
          <a:r>
            <a:rPr lang="fr-FR" dirty="0">
              <a:latin typeface="Arial" panose="020B0604020202020204" pitchFamily="34" charset="0"/>
              <a:cs typeface="Arial" panose="020B0604020202020204" pitchFamily="34" charset="0"/>
            </a:rPr>
            <a:t>: Junior - 3 pages; </a:t>
          </a:r>
          <a:r>
            <a:rPr lang="fr-FR" dirty="0" err="1">
              <a:latin typeface="Arial" panose="020B0604020202020204" pitchFamily="34" charset="0"/>
              <a:cs typeface="Arial" panose="020B0604020202020204" pitchFamily="34" charset="0"/>
            </a:rPr>
            <a:t>Intermediate</a:t>
          </a:r>
          <a:r>
            <a:rPr lang="fr-FR" dirty="0">
              <a:latin typeface="Arial" panose="020B0604020202020204" pitchFamily="34" charset="0"/>
              <a:cs typeface="Arial" panose="020B0604020202020204" pitchFamily="34" charset="0"/>
            </a:rPr>
            <a:t> – 3 pages; Senior – 4 pages. </a:t>
          </a:r>
          <a:endParaRPr lang="en-US" dirty="0">
            <a:latin typeface="Arial" panose="020B0604020202020204" pitchFamily="34" charset="0"/>
            <a:cs typeface="Arial" panose="020B0604020202020204" pitchFamily="34" charset="0"/>
          </a:endParaRPr>
        </a:p>
      </dgm:t>
    </dgm:pt>
    <dgm:pt modelId="{F6253023-8EF4-4766-BB1D-1C3994C6F1B7}" type="par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A9300F8A-847D-47F2-B684-778EC12CF6AA}" type="sib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0DBB2035-6291-4B6D-9EC6-FBA8A090FEAC}" type="pres">
      <dgm:prSet presAssocID="{7C82BA32-5BB4-4429-84E2-4466A80ADA7A}" presName="diagram" presStyleCnt="0">
        <dgm:presLayoutVars>
          <dgm:dir/>
          <dgm:resizeHandles val="exact"/>
        </dgm:presLayoutVars>
      </dgm:prSet>
      <dgm:spPr/>
    </dgm:pt>
    <dgm:pt modelId="{3AD964B0-DD00-4A1B-976C-34B582AF3060}" type="pres">
      <dgm:prSet presAssocID="{1FDF4522-F6E9-4065-B998-A7F6D122D9A0}" presName="node" presStyleLbl="node1" presStyleIdx="0" presStyleCnt="5">
        <dgm:presLayoutVars>
          <dgm:bulletEnabled val="1"/>
        </dgm:presLayoutVars>
      </dgm:prSet>
      <dgm:spPr/>
    </dgm:pt>
    <dgm:pt modelId="{F1B3FFEF-59AA-482A-9F88-27E963D3A7FF}" type="pres">
      <dgm:prSet presAssocID="{338B7051-2109-4CD0-8767-C37E0AA249D0}" presName="sibTrans" presStyleCnt="0"/>
      <dgm:spPr/>
    </dgm:pt>
    <dgm:pt modelId="{EDD78701-9669-4CAD-A537-C21D4F8861B6}" type="pres">
      <dgm:prSet presAssocID="{A18C1B32-F56C-4289-B65E-D4A819E31E1B}" presName="node" presStyleLbl="node1" presStyleIdx="1" presStyleCnt="5">
        <dgm:presLayoutVars>
          <dgm:bulletEnabled val="1"/>
        </dgm:presLayoutVars>
      </dgm:prSet>
      <dgm:spPr/>
    </dgm:pt>
    <dgm:pt modelId="{C104CA16-A5B1-41D8-B0AE-88FA3B6BE77B}" type="pres">
      <dgm:prSet presAssocID="{663169A9-318A-4A68-B99D-A779DCAB3FB9}" presName="sibTrans" presStyleCnt="0"/>
      <dgm:spPr/>
    </dgm:pt>
    <dgm:pt modelId="{5990703D-2B53-434F-B2C6-152AEF03C4B5}" type="pres">
      <dgm:prSet presAssocID="{2BCCD176-EBCF-4EE9-A0C3-58F78C16753C}" presName="node" presStyleLbl="node1" presStyleIdx="2" presStyleCnt="5">
        <dgm:presLayoutVars>
          <dgm:bulletEnabled val="1"/>
        </dgm:presLayoutVars>
      </dgm:prSet>
      <dgm:spPr/>
    </dgm:pt>
    <dgm:pt modelId="{BF0B11D1-4CDF-432A-B1DE-727A49E1AFC1}" type="pres">
      <dgm:prSet presAssocID="{9EC93AFE-5BDE-4632-890A-628A63B17D93}" presName="sibTrans" presStyleCnt="0"/>
      <dgm:spPr/>
    </dgm:pt>
    <dgm:pt modelId="{9DAAED69-01A1-4FB8-9CA1-63F6CFD08E4D}" type="pres">
      <dgm:prSet presAssocID="{11DD6609-B0B2-4911-8ACA-68956B6686F0}" presName="node" presStyleLbl="node1" presStyleIdx="3" presStyleCnt="5">
        <dgm:presLayoutVars>
          <dgm:bulletEnabled val="1"/>
        </dgm:presLayoutVars>
      </dgm:prSet>
      <dgm:spPr/>
    </dgm:pt>
    <dgm:pt modelId="{D5639E24-640C-4DAC-A525-1FA5517CDB8C}" type="pres">
      <dgm:prSet presAssocID="{F8AE5D64-B1B9-41E3-9A95-607A692CBA5E}" presName="sibTrans" presStyleCnt="0"/>
      <dgm:spPr/>
    </dgm:pt>
    <dgm:pt modelId="{B9A2F379-54F2-472B-908C-59219491EB13}" type="pres">
      <dgm:prSet presAssocID="{8222CB56-8D60-47E5-89BF-F2C5BF899B44}" presName="node" presStyleLbl="node1" presStyleIdx="4" presStyleCnt="5">
        <dgm:presLayoutVars>
          <dgm:bulletEnabled val="1"/>
        </dgm:presLayoutVars>
      </dgm:prSet>
      <dgm:spPr/>
    </dgm:pt>
  </dgm:ptLst>
  <dgm:cxnLst>
    <dgm:cxn modelId="{D3144E1B-7EFC-41FF-BAEE-6F74829DFA23}" type="presOf" srcId="{8222CB56-8D60-47E5-89BF-F2C5BF899B44}" destId="{B9A2F379-54F2-472B-908C-59219491EB13}" srcOrd="0" destOrd="0" presId="urn:microsoft.com/office/officeart/2005/8/layout/default"/>
    <dgm:cxn modelId="{6D9FCC28-2760-4822-862C-EA43BDE950AB}" type="presOf" srcId="{11DD6609-B0B2-4911-8ACA-68956B6686F0}" destId="{9DAAED69-01A1-4FB8-9CA1-63F6CFD08E4D}" srcOrd="0" destOrd="0" presId="urn:microsoft.com/office/officeart/2005/8/layout/default"/>
    <dgm:cxn modelId="{6C10C139-BF11-4B3B-838F-0DC11E01B5C3}" type="presOf" srcId="{1FDF4522-F6E9-4065-B998-A7F6D122D9A0}" destId="{3AD964B0-DD00-4A1B-976C-34B582AF3060}" srcOrd="0" destOrd="0" presId="urn:microsoft.com/office/officeart/2005/8/layout/default"/>
    <dgm:cxn modelId="{EFCB154A-5DE1-49E5-B508-F58F36F892D2}" srcId="{7C82BA32-5BB4-4429-84E2-4466A80ADA7A}" destId="{A18C1B32-F56C-4289-B65E-D4A819E31E1B}" srcOrd="1" destOrd="0" parTransId="{765E39AE-2113-4650-AEF4-2572B9476D1C}" sibTransId="{663169A9-318A-4A68-B99D-A779DCAB3FB9}"/>
    <dgm:cxn modelId="{DE08C653-D5A2-4870-B820-5DB2436CF3AD}" srcId="{7C82BA32-5BB4-4429-84E2-4466A80ADA7A}" destId="{11DD6609-B0B2-4911-8ACA-68956B6686F0}" srcOrd="3" destOrd="0" parTransId="{98BBB731-F503-4703-A21D-C347A5810BC8}" sibTransId="{F8AE5D64-B1B9-41E3-9A95-607A692CBA5E}"/>
    <dgm:cxn modelId="{4DDD0877-C8FD-4CCA-B26B-572AB35EF277}" type="presOf" srcId="{A18C1B32-F56C-4289-B65E-D4A819E31E1B}" destId="{EDD78701-9669-4CAD-A537-C21D4F8861B6}"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FF9A3CC1-57E7-4DD7-81F8-D494414D0697}" type="presOf" srcId="{7C82BA32-5BB4-4429-84E2-4466A80ADA7A}" destId="{0DBB2035-6291-4B6D-9EC6-FBA8A090FEAC}" srcOrd="0" destOrd="0" presId="urn:microsoft.com/office/officeart/2005/8/layout/default"/>
    <dgm:cxn modelId="{F2CEB5D7-3698-4D14-B56C-4FEB674718B5}" srcId="{7C82BA32-5BB4-4429-84E2-4466A80ADA7A}" destId="{2BCCD176-EBCF-4EE9-A0C3-58F78C16753C}" srcOrd="2" destOrd="0" parTransId="{B0369D4E-CE5A-4F9C-80D0-480ACED1B8E8}" sibTransId="{9EC93AFE-5BDE-4632-890A-628A63B17D93}"/>
    <dgm:cxn modelId="{DAD4EEDA-9E6F-40EC-A2EB-5D3307289267}" srcId="{7C82BA32-5BB4-4429-84E2-4466A80ADA7A}" destId="{8222CB56-8D60-47E5-89BF-F2C5BF899B44}" srcOrd="4" destOrd="0" parTransId="{F6253023-8EF4-4766-BB1D-1C3994C6F1B7}" sibTransId="{A9300F8A-847D-47F2-B684-778EC12CF6AA}"/>
    <dgm:cxn modelId="{06CFE4F4-A35A-467D-8F02-E0DA10F82A75}" type="presOf" srcId="{2BCCD176-EBCF-4EE9-A0C3-58F78C16753C}" destId="{5990703D-2B53-434F-B2C6-152AEF03C4B5}" srcOrd="0" destOrd="0" presId="urn:microsoft.com/office/officeart/2005/8/layout/default"/>
    <dgm:cxn modelId="{3DD25550-2EF2-48D2-8CD1-55E34B799F55}" type="presParOf" srcId="{0DBB2035-6291-4B6D-9EC6-FBA8A090FEAC}" destId="{3AD964B0-DD00-4A1B-976C-34B582AF3060}" srcOrd="0" destOrd="0" presId="urn:microsoft.com/office/officeart/2005/8/layout/default"/>
    <dgm:cxn modelId="{3D088636-709D-4E5F-9C4D-AB20DD816814}" type="presParOf" srcId="{0DBB2035-6291-4B6D-9EC6-FBA8A090FEAC}" destId="{F1B3FFEF-59AA-482A-9F88-27E963D3A7FF}" srcOrd="1" destOrd="0" presId="urn:microsoft.com/office/officeart/2005/8/layout/default"/>
    <dgm:cxn modelId="{03C330DA-DD29-4D7B-A1C3-17D39213D632}" type="presParOf" srcId="{0DBB2035-6291-4B6D-9EC6-FBA8A090FEAC}" destId="{EDD78701-9669-4CAD-A537-C21D4F8861B6}" srcOrd="2" destOrd="0" presId="urn:microsoft.com/office/officeart/2005/8/layout/default"/>
    <dgm:cxn modelId="{D7728A13-0C74-49DA-A27E-3A14D80D5E89}" type="presParOf" srcId="{0DBB2035-6291-4B6D-9EC6-FBA8A090FEAC}" destId="{C104CA16-A5B1-41D8-B0AE-88FA3B6BE77B}" srcOrd="3" destOrd="0" presId="urn:microsoft.com/office/officeart/2005/8/layout/default"/>
    <dgm:cxn modelId="{E0D851A6-6074-449E-8773-3C6EB7F0C14C}" type="presParOf" srcId="{0DBB2035-6291-4B6D-9EC6-FBA8A090FEAC}" destId="{5990703D-2B53-434F-B2C6-152AEF03C4B5}" srcOrd="4" destOrd="0" presId="urn:microsoft.com/office/officeart/2005/8/layout/default"/>
    <dgm:cxn modelId="{2DD0E880-7B0E-4B3E-A92A-D617828A84A6}" type="presParOf" srcId="{0DBB2035-6291-4B6D-9EC6-FBA8A090FEAC}" destId="{BF0B11D1-4CDF-432A-B1DE-727A49E1AFC1}" srcOrd="5" destOrd="0" presId="urn:microsoft.com/office/officeart/2005/8/layout/default"/>
    <dgm:cxn modelId="{3ABCDBCC-CE48-4FE6-8E4C-1EEBDD469A7F}" type="presParOf" srcId="{0DBB2035-6291-4B6D-9EC6-FBA8A090FEAC}" destId="{9DAAED69-01A1-4FB8-9CA1-63F6CFD08E4D}" srcOrd="6" destOrd="0" presId="urn:microsoft.com/office/officeart/2005/8/layout/default"/>
    <dgm:cxn modelId="{7A033AB5-6088-4483-B55C-4B3715E6EB6C}" type="presParOf" srcId="{0DBB2035-6291-4B6D-9EC6-FBA8A090FEAC}" destId="{D5639E24-640C-4DAC-A525-1FA5517CDB8C}" srcOrd="7" destOrd="0" presId="urn:microsoft.com/office/officeart/2005/8/layout/default"/>
    <dgm:cxn modelId="{82D74E2D-7E05-4A82-AC01-E2AEF286B326}" type="presParOf" srcId="{0DBB2035-6291-4B6D-9EC6-FBA8A090FEAC}" destId="{B9A2F379-54F2-472B-908C-59219491EB13}"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FDF4522-F6E9-4065-B998-A7F6D122D9A0}">
      <dgm:prSet/>
      <dgm:spPr/>
      <dgm:t>
        <a:bodyPr/>
        <a:lstStyle/>
        <a:p>
          <a:r>
            <a:rPr lang="en-US">
              <a:latin typeface="Arial" panose="020B0604020202020204" pitchFamily="34" charset="0"/>
              <a:cs typeface="Arial" panose="020B0604020202020204" pitchFamily="34" charset="0"/>
            </a:rPr>
            <a:t>Table includes : Year, Leadership Activity, Role, Level, Responsibilities/Duties/Accomplishments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F2AC358-6625-4CDF-9DA8-1419CB4E637E}" type="pres">
      <dgm:prSet presAssocID="{7C82BA32-5BB4-4429-84E2-4466A80ADA7A}" presName="linear" presStyleCnt="0">
        <dgm:presLayoutVars>
          <dgm:animLvl val="lvl"/>
          <dgm:resizeHandles val="exact"/>
        </dgm:presLayoutVars>
      </dgm:prSet>
      <dgm:spPr/>
    </dgm:pt>
    <dgm:pt modelId="{F16FB3EA-FC12-47B9-8746-6B8B77ACFAAC}" type="pres">
      <dgm:prSet presAssocID="{1FDF4522-F6E9-4065-B998-A7F6D122D9A0}" presName="parentText" presStyleLbl="node1" presStyleIdx="0" presStyleCnt="4">
        <dgm:presLayoutVars>
          <dgm:chMax val="0"/>
          <dgm:bulletEnabled val="1"/>
        </dgm:presLayoutVars>
      </dgm:prSet>
      <dgm:spPr/>
    </dgm:pt>
    <dgm:pt modelId="{C55BC5C4-28D5-44AE-A9C4-8B4ACAF8DB2E}" type="pres">
      <dgm:prSet presAssocID="{338B7051-2109-4CD0-8767-C37E0AA249D0}" presName="spacer" presStyleCnt="0"/>
      <dgm:spPr/>
    </dgm:pt>
    <dgm:pt modelId="{ABB5DF50-E07A-4B13-B4EB-DE12F5DB484D}" type="pres">
      <dgm:prSet presAssocID="{A18C1B32-F56C-4289-B65E-D4A819E31E1B}" presName="parentText" presStyleLbl="node1" presStyleIdx="1" presStyleCnt="4">
        <dgm:presLayoutVars>
          <dgm:chMax val="0"/>
          <dgm:bulletEnabled val="1"/>
        </dgm:presLayoutVars>
      </dgm:prSet>
      <dgm:spPr/>
    </dgm:pt>
    <dgm:pt modelId="{89E2B6A2-5C69-4BFC-8602-89A0B5E38DCE}" type="pres">
      <dgm:prSet presAssocID="{663169A9-318A-4A68-B99D-A779DCAB3FB9}" presName="spacer" presStyleCnt="0"/>
      <dgm:spPr/>
    </dgm:pt>
    <dgm:pt modelId="{2F45A642-AE26-416E-A420-89C3A38AC937}" type="pres">
      <dgm:prSet presAssocID="{209B18C0-5840-455C-8446-B786DFB5ECC2}" presName="parentText" presStyleLbl="node1" presStyleIdx="2" presStyleCnt="4">
        <dgm:presLayoutVars>
          <dgm:chMax val="0"/>
          <dgm:bulletEnabled val="1"/>
        </dgm:presLayoutVars>
      </dgm:prSet>
      <dgm:spPr/>
    </dgm:pt>
    <dgm:pt modelId="{1E49C034-E171-49C5-9F32-40887B753591}" type="pres">
      <dgm:prSet presAssocID="{8E9BF21E-F91B-4E07-A458-ADFB648DB9E9}" presName="spacer" presStyleCnt="0"/>
      <dgm:spPr/>
    </dgm:pt>
    <dgm:pt modelId="{A220A38A-E035-4450-B52F-F598EAD20096}" type="pres">
      <dgm:prSet presAssocID="{3709DB46-6987-4FB7-B46A-38F9D056EF1B}" presName="parentText" presStyleLbl="node1" presStyleIdx="3" presStyleCnt="4">
        <dgm:presLayoutVars>
          <dgm:chMax val="0"/>
          <dgm:bulletEnabled val="1"/>
        </dgm:presLayoutVars>
      </dgm:prSet>
      <dgm:spPr/>
    </dgm:pt>
  </dgm:ptLst>
  <dgm:cxnLst>
    <dgm:cxn modelId="{EB62632C-CF6B-4C84-95F6-7E3B7B4FE491}" type="presOf" srcId="{A18C1B32-F56C-4289-B65E-D4A819E31E1B}" destId="{ABB5DF50-E07A-4B13-B4EB-DE12F5DB484D}" srcOrd="0" destOrd="0" presId="urn:microsoft.com/office/officeart/2005/8/layout/vList2"/>
    <dgm:cxn modelId="{D27D1238-6A13-4880-8D87-0CEC85FA68B2}" type="presOf" srcId="{1FDF4522-F6E9-4065-B998-A7F6D122D9A0}" destId="{F16FB3EA-FC12-47B9-8746-6B8B77ACFAAC}" srcOrd="0" destOrd="0" presId="urn:microsoft.com/office/officeart/2005/8/layout/vList2"/>
    <dgm:cxn modelId="{0DD1D139-AB77-47D8-BB3D-9621495E7D33}" type="presOf" srcId="{7C82BA32-5BB4-4429-84E2-4466A80ADA7A}" destId="{8F2AC358-6625-4CDF-9DA8-1419CB4E637E}" srcOrd="0" destOrd="0" presId="urn:microsoft.com/office/officeart/2005/8/layout/vList2"/>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2" destOrd="0" parTransId="{DF57A945-2FB5-4382-A5F9-956F2A29BF1C}" sibTransId="{8E9BF21E-F91B-4E07-A458-ADFB648DB9E9}"/>
    <dgm:cxn modelId="{1C403D81-CBDD-478F-818A-1A62EFBFBED0}" type="presOf" srcId="{3709DB46-6987-4FB7-B46A-38F9D056EF1B}" destId="{A220A38A-E035-4450-B52F-F598EAD20096}"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E26459B7-1863-4670-8411-D7C34ACBED5E}" type="presOf" srcId="{209B18C0-5840-455C-8446-B786DFB5ECC2}" destId="{2F45A642-AE26-416E-A420-89C3A38AC937}" srcOrd="0" destOrd="0" presId="urn:microsoft.com/office/officeart/2005/8/layout/vList2"/>
    <dgm:cxn modelId="{0FD92FF5-EAD9-4798-BF84-9F3CBADF3B07}" srcId="{7C82BA32-5BB4-4429-84E2-4466A80ADA7A}" destId="{3709DB46-6987-4FB7-B46A-38F9D056EF1B}" srcOrd="3" destOrd="0" parTransId="{29A0D7D4-895F-415F-93FB-4852AA571EB1}" sibTransId="{879078CD-0076-4552-A86A-48FA0D7E60CF}"/>
    <dgm:cxn modelId="{83F2134E-1CC8-4220-9E82-BB409B63B888}" type="presParOf" srcId="{8F2AC358-6625-4CDF-9DA8-1419CB4E637E}" destId="{F16FB3EA-FC12-47B9-8746-6B8B77ACFAAC}" srcOrd="0" destOrd="0" presId="urn:microsoft.com/office/officeart/2005/8/layout/vList2"/>
    <dgm:cxn modelId="{12B64895-4C01-4E4C-B780-121445EB1D70}" type="presParOf" srcId="{8F2AC358-6625-4CDF-9DA8-1419CB4E637E}" destId="{C55BC5C4-28D5-44AE-A9C4-8B4ACAF8DB2E}" srcOrd="1" destOrd="0" presId="urn:microsoft.com/office/officeart/2005/8/layout/vList2"/>
    <dgm:cxn modelId="{BE384DF6-EDB8-4D17-9423-FBB11108A1A4}" type="presParOf" srcId="{8F2AC358-6625-4CDF-9DA8-1419CB4E637E}" destId="{ABB5DF50-E07A-4B13-B4EB-DE12F5DB484D}" srcOrd="2" destOrd="0" presId="urn:microsoft.com/office/officeart/2005/8/layout/vList2"/>
    <dgm:cxn modelId="{CF5B2F23-6FC0-4008-83CA-85FF0D9775B6}" type="presParOf" srcId="{8F2AC358-6625-4CDF-9DA8-1419CB4E637E}" destId="{89E2B6A2-5C69-4BFC-8602-89A0B5E38DCE}" srcOrd="3" destOrd="0" presId="urn:microsoft.com/office/officeart/2005/8/layout/vList2"/>
    <dgm:cxn modelId="{1355774F-D4F2-47C6-A620-E05487AC512B}" type="presParOf" srcId="{8F2AC358-6625-4CDF-9DA8-1419CB4E637E}" destId="{2F45A642-AE26-416E-A420-89C3A38AC937}" srcOrd="4" destOrd="0" presId="urn:microsoft.com/office/officeart/2005/8/layout/vList2"/>
    <dgm:cxn modelId="{B1560CBA-8F01-48EE-902A-B5A2966ED249}" type="presParOf" srcId="{8F2AC358-6625-4CDF-9DA8-1419CB4E637E}" destId="{1E49C034-E171-49C5-9F32-40887B753591}" srcOrd="5" destOrd="0" presId="urn:microsoft.com/office/officeart/2005/8/layout/vList2"/>
    <dgm:cxn modelId="{30116FFB-73E1-4622-8FED-4049F5443154}" type="presParOf" srcId="{8F2AC358-6625-4CDF-9DA8-1419CB4E637E}" destId="{A220A38A-E035-4450-B52F-F598EAD2009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2BA32-5BB4-4429-84E2-4466A80ADA7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Table includes : Year, Your Role, Service Activity &amp; Importance &amp; Impact</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List community service or service-learning projects that might include: clean ups, collections, repairs, construction, care packets, visitations, education, donations, presentations, etc</a:t>
          </a:r>
          <a:r>
            <a:rPr lang="en-US" i="1" dirty="0">
              <a:latin typeface="Arial" panose="020B0604020202020204" pitchFamily="34" charset="0"/>
              <a:cs typeface="Arial" panose="020B0604020202020204" pitchFamily="34" charset="0"/>
            </a:rPr>
            <a:t>. </a:t>
          </a:r>
          <a:endParaRPr lang="en-US" i="0" dirty="0">
            <a:latin typeface="Arial" panose="020B0604020202020204" pitchFamily="34" charset="0"/>
            <a:cs typeface="Arial" panose="020B0604020202020204" pitchFamily="34" charset="0"/>
          </a:endParaRP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years preceding 4-H years for Juniors). </a:t>
          </a:r>
          <a:endParaRPr lang="en-US" b="0" i="0" dirty="0">
            <a:latin typeface="Arial" panose="020B0604020202020204" pitchFamily="34" charset="0"/>
            <a:cs typeface="Arial" panose="020B0604020202020204" pitchFamily="34" charset="0"/>
          </a:endParaRP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endParaRPr lang="en-US" b="0" i="0" dirty="0">
            <a:latin typeface="Arial" panose="020B0604020202020204" pitchFamily="34" charset="0"/>
            <a:cs typeface="Arial" panose="020B0604020202020204" pitchFamily="34" charset="0"/>
          </a:endParaRP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EF22C87A-DA9D-4B51-90D1-C117A55BF7D3}" type="pres">
      <dgm:prSet presAssocID="{7C82BA32-5BB4-4429-84E2-4466A80ADA7A}" presName="vert0" presStyleCnt="0">
        <dgm:presLayoutVars>
          <dgm:dir/>
          <dgm:animOne val="branch"/>
          <dgm:animLvl val="lvl"/>
        </dgm:presLayoutVars>
      </dgm:prSet>
      <dgm:spPr/>
    </dgm:pt>
    <dgm:pt modelId="{8ABC6317-1D4B-4E8C-8A3C-3D28E19F8521}" type="pres">
      <dgm:prSet presAssocID="{1FDF4522-F6E9-4065-B998-A7F6D122D9A0}" presName="thickLine" presStyleLbl="alignNode1" presStyleIdx="0" presStyleCnt="4"/>
      <dgm:spPr/>
    </dgm:pt>
    <dgm:pt modelId="{F6AB698C-3FBE-4114-AE2F-279B562DB16C}" type="pres">
      <dgm:prSet presAssocID="{1FDF4522-F6E9-4065-B998-A7F6D122D9A0}" presName="horz1" presStyleCnt="0"/>
      <dgm:spPr/>
    </dgm:pt>
    <dgm:pt modelId="{33D58859-B9D9-46A7-9A0A-2B9C80512061}" type="pres">
      <dgm:prSet presAssocID="{1FDF4522-F6E9-4065-B998-A7F6D122D9A0}" presName="tx1" presStyleLbl="revTx" presStyleIdx="0" presStyleCnt="4"/>
      <dgm:spPr/>
    </dgm:pt>
    <dgm:pt modelId="{96CCB01F-E668-489F-8CD0-AF647AD35F9A}" type="pres">
      <dgm:prSet presAssocID="{1FDF4522-F6E9-4065-B998-A7F6D122D9A0}" presName="vert1" presStyleCnt="0"/>
      <dgm:spPr/>
    </dgm:pt>
    <dgm:pt modelId="{25CDC24B-BC14-425B-84D1-1542A7F39877}" type="pres">
      <dgm:prSet presAssocID="{A18C1B32-F56C-4289-B65E-D4A819E31E1B}" presName="thickLine" presStyleLbl="alignNode1" presStyleIdx="1" presStyleCnt="4"/>
      <dgm:spPr/>
    </dgm:pt>
    <dgm:pt modelId="{4BE2F9C7-6391-4082-91C2-782ADA4A7B2C}" type="pres">
      <dgm:prSet presAssocID="{A18C1B32-F56C-4289-B65E-D4A819E31E1B}" presName="horz1" presStyleCnt="0"/>
      <dgm:spPr/>
    </dgm:pt>
    <dgm:pt modelId="{AF6058BD-05E7-4507-B2B2-1DBF3FBC0B3B}" type="pres">
      <dgm:prSet presAssocID="{A18C1B32-F56C-4289-B65E-D4A819E31E1B}" presName="tx1" presStyleLbl="revTx" presStyleIdx="1" presStyleCnt="4"/>
      <dgm:spPr/>
    </dgm:pt>
    <dgm:pt modelId="{CF391AA6-C58D-4FB3-A3A8-8D5570075C86}" type="pres">
      <dgm:prSet presAssocID="{A18C1B32-F56C-4289-B65E-D4A819E31E1B}" presName="vert1" presStyleCnt="0"/>
      <dgm:spPr/>
    </dgm:pt>
    <dgm:pt modelId="{1CB40942-DD51-4F75-A742-394D645205D2}" type="pres">
      <dgm:prSet presAssocID="{209B18C0-5840-455C-8446-B786DFB5ECC2}" presName="thickLine" presStyleLbl="alignNode1" presStyleIdx="2" presStyleCnt="4"/>
      <dgm:spPr/>
    </dgm:pt>
    <dgm:pt modelId="{D16AAD51-3AB0-467B-87A4-3A3DE38C994C}" type="pres">
      <dgm:prSet presAssocID="{209B18C0-5840-455C-8446-B786DFB5ECC2}" presName="horz1" presStyleCnt="0"/>
      <dgm:spPr/>
    </dgm:pt>
    <dgm:pt modelId="{EEC04BC5-29EB-4B33-98CF-FC1860BCFD28}" type="pres">
      <dgm:prSet presAssocID="{209B18C0-5840-455C-8446-B786DFB5ECC2}" presName="tx1" presStyleLbl="revTx" presStyleIdx="2" presStyleCnt="4"/>
      <dgm:spPr/>
    </dgm:pt>
    <dgm:pt modelId="{014A0574-133B-47DA-BEF4-138F686CF6A3}" type="pres">
      <dgm:prSet presAssocID="{209B18C0-5840-455C-8446-B786DFB5ECC2}" presName="vert1" presStyleCnt="0"/>
      <dgm:spPr/>
    </dgm:pt>
    <dgm:pt modelId="{BC80C4C6-7523-4D68-A670-5DFBC8B3229D}" type="pres">
      <dgm:prSet presAssocID="{3709DB46-6987-4FB7-B46A-38F9D056EF1B}" presName="thickLine" presStyleLbl="alignNode1" presStyleIdx="3" presStyleCnt="4"/>
      <dgm:spPr/>
    </dgm:pt>
    <dgm:pt modelId="{0AF521E0-12AE-4535-BA35-6E11E26A8BEA}" type="pres">
      <dgm:prSet presAssocID="{3709DB46-6987-4FB7-B46A-38F9D056EF1B}" presName="horz1" presStyleCnt="0"/>
      <dgm:spPr/>
    </dgm:pt>
    <dgm:pt modelId="{4A254760-D40F-4A0E-9469-8D33ED209B83}" type="pres">
      <dgm:prSet presAssocID="{3709DB46-6987-4FB7-B46A-38F9D056EF1B}" presName="tx1" presStyleLbl="revTx" presStyleIdx="3" presStyleCnt="4"/>
      <dgm:spPr/>
    </dgm:pt>
    <dgm:pt modelId="{AF62E25C-59CE-4438-AF2A-2D29D65F744E}" type="pres">
      <dgm:prSet presAssocID="{3709DB46-6987-4FB7-B46A-38F9D056EF1B}" presName="vert1" presStyleCnt="0"/>
      <dgm:spPr/>
    </dgm:pt>
  </dgm:ptLst>
  <dgm:cxnLst>
    <dgm:cxn modelId="{DB2D8910-C979-464C-9927-A7E6423F0991}" type="presOf" srcId="{7C82BA32-5BB4-4429-84E2-4466A80ADA7A}" destId="{EF22C87A-DA9D-4B51-90D1-C117A55BF7D3}" srcOrd="0" destOrd="0" presId="urn:microsoft.com/office/officeart/2008/layout/LinedList"/>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2" destOrd="0" parTransId="{DF57A945-2FB5-4382-A5F9-956F2A29BF1C}" sibTransId="{8E9BF21E-F91B-4E07-A458-ADFB648DB9E9}"/>
    <dgm:cxn modelId="{ACD99A9B-9F70-447E-B7D7-247676F75842}" type="presOf" srcId="{A18C1B32-F56C-4289-B65E-D4A819E31E1B}" destId="{AF6058BD-05E7-4507-B2B2-1DBF3FBC0B3B}" srcOrd="0" destOrd="0" presId="urn:microsoft.com/office/officeart/2008/layout/LinedList"/>
    <dgm:cxn modelId="{9DC7CAAF-E48D-4F4B-B5FF-859538F093E9}" type="presOf" srcId="{209B18C0-5840-455C-8446-B786DFB5ECC2}" destId="{EEC04BC5-29EB-4B33-98CF-FC1860BCFD28}" srcOrd="0" destOrd="0" presId="urn:microsoft.com/office/officeart/2008/layout/LinedList"/>
    <dgm:cxn modelId="{C5FCCDB0-5FD5-4CD7-8468-D67F4106FFF8}" srcId="{7C82BA32-5BB4-4429-84E2-4466A80ADA7A}" destId="{1FDF4522-F6E9-4065-B998-A7F6D122D9A0}" srcOrd="0" destOrd="0" parTransId="{AC8BC3D2-DC5C-431C-B3B8-A66CBA8EDB1E}" sibTransId="{338B7051-2109-4CD0-8767-C37E0AA249D0}"/>
    <dgm:cxn modelId="{58C228C9-3F56-4BB5-AA75-4204ABA6B09B}" type="presOf" srcId="{1FDF4522-F6E9-4065-B998-A7F6D122D9A0}" destId="{33D58859-B9D9-46A7-9A0A-2B9C80512061}" srcOrd="0" destOrd="0" presId="urn:microsoft.com/office/officeart/2008/layout/LinedList"/>
    <dgm:cxn modelId="{DD818BD4-1409-4EC9-8BD1-88D187AE431E}" type="presOf" srcId="{3709DB46-6987-4FB7-B46A-38F9D056EF1B}" destId="{4A254760-D40F-4A0E-9469-8D33ED209B83}" srcOrd="0" destOrd="0" presId="urn:microsoft.com/office/officeart/2008/layout/LinedList"/>
    <dgm:cxn modelId="{0FD92FF5-EAD9-4798-BF84-9F3CBADF3B07}" srcId="{7C82BA32-5BB4-4429-84E2-4466A80ADA7A}" destId="{3709DB46-6987-4FB7-B46A-38F9D056EF1B}" srcOrd="3" destOrd="0" parTransId="{29A0D7D4-895F-415F-93FB-4852AA571EB1}" sibTransId="{879078CD-0076-4552-A86A-48FA0D7E60CF}"/>
    <dgm:cxn modelId="{B55DFEC6-1138-4694-B01B-E8BAFFE39E4E}" type="presParOf" srcId="{EF22C87A-DA9D-4B51-90D1-C117A55BF7D3}" destId="{8ABC6317-1D4B-4E8C-8A3C-3D28E19F8521}" srcOrd="0" destOrd="0" presId="urn:microsoft.com/office/officeart/2008/layout/LinedList"/>
    <dgm:cxn modelId="{0B0EAB4F-25EA-4D5E-9EF1-275C11E8F236}" type="presParOf" srcId="{EF22C87A-DA9D-4B51-90D1-C117A55BF7D3}" destId="{F6AB698C-3FBE-4114-AE2F-279B562DB16C}" srcOrd="1" destOrd="0" presId="urn:microsoft.com/office/officeart/2008/layout/LinedList"/>
    <dgm:cxn modelId="{552D81BF-3A1E-4CF9-97A9-C0C0D6F87350}" type="presParOf" srcId="{F6AB698C-3FBE-4114-AE2F-279B562DB16C}" destId="{33D58859-B9D9-46A7-9A0A-2B9C80512061}" srcOrd="0" destOrd="0" presId="urn:microsoft.com/office/officeart/2008/layout/LinedList"/>
    <dgm:cxn modelId="{5C77E6D6-84CF-44BA-962B-76617AA80C08}" type="presParOf" srcId="{F6AB698C-3FBE-4114-AE2F-279B562DB16C}" destId="{96CCB01F-E668-489F-8CD0-AF647AD35F9A}" srcOrd="1" destOrd="0" presId="urn:microsoft.com/office/officeart/2008/layout/LinedList"/>
    <dgm:cxn modelId="{C0E0FB5C-2798-4B7B-BA5C-B5E42272AECC}" type="presParOf" srcId="{EF22C87A-DA9D-4B51-90D1-C117A55BF7D3}" destId="{25CDC24B-BC14-425B-84D1-1542A7F39877}" srcOrd="2" destOrd="0" presId="urn:microsoft.com/office/officeart/2008/layout/LinedList"/>
    <dgm:cxn modelId="{E8AABB87-B993-45A6-B980-95763EE7579E}" type="presParOf" srcId="{EF22C87A-DA9D-4B51-90D1-C117A55BF7D3}" destId="{4BE2F9C7-6391-4082-91C2-782ADA4A7B2C}" srcOrd="3" destOrd="0" presId="urn:microsoft.com/office/officeart/2008/layout/LinedList"/>
    <dgm:cxn modelId="{19913D74-43FB-42F9-8D77-649F08D41F7E}" type="presParOf" srcId="{4BE2F9C7-6391-4082-91C2-782ADA4A7B2C}" destId="{AF6058BD-05E7-4507-B2B2-1DBF3FBC0B3B}" srcOrd="0" destOrd="0" presId="urn:microsoft.com/office/officeart/2008/layout/LinedList"/>
    <dgm:cxn modelId="{314BFDB3-7F5D-4CA5-8CB4-29C4BB8C11A8}" type="presParOf" srcId="{4BE2F9C7-6391-4082-91C2-782ADA4A7B2C}" destId="{CF391AA6-C58D-4FB3-A3A8-8D5570075C86}" srcOrd="1" destOrd="0" presId="urn:microsoft.com/office/officeart/2008/layout/LinedList"/>
    <dgm:cxn modelId="{71530174-160F-43FF-B58A-636F1BF33D54}" type="presParOf" srcId="{EF22C87A-DA9D-4B51-90D1-C117A55BF7D3}" destId="{1CB40942-DD51-4F75-A742-394D645205D2}" srcOrd="4" destOrd="0" presId="urn:microsoft.com/office/officeart/2008/layout/LinedList"/>
    <dgm:cxn modelId="{6DC522A9-D812-47C7-B961-84385712FB75}" type="presParOf" srcId="{EF22C87A-DA9D-4B51-90D1-C117A55BF7D3}" destId="{D16AAD51-3AB0-467B-87A4-3A3DE38C994C}" srcOrd="5" destOrd="0" presId="urn:microsoft.com/office/officeart/2008/layout/LinedList"/>
    <dgm:cxn modelId="{1F03590F-95B7-4E18-A799-94EA2864061E}" type="presParOf" srcId="{D16AAD51-3AB0-467B-87A4-3A3DE38C994C}" destId="{EEC04BC5-29EB-4B33-98CF-FC1860BCFD28}" srcOrd="0" destOrd="0" presId="urn:microsoft.com/office/officeart/2008/layout/LinedList"/>
    <dgm:cxn modelId="{9E9142F9-198D-456A-9476-BDA0A56FD3E0}" type="presParOf" srcId="{D16AAD51-3AB0-467B-87A4-3A3DE38C994C}" destId="{014A0574-133B-47DA-BEF4-138F686CF6A3}" srcOrd="1" destOrd="0" presId="urn:microsoft.com/office/officeart/2008/layout/LinedList"/>
    <dgm:cxn modelId="{F943995E-0380-408E-A14F-80E7D31C9CAB}" type="presParOf" srcId="{EF22C87A-DA9D-4B51-90D1-C117A55BF7D3}" destId="{BC80C4C6-7523-4D68-A670-5DFBC8B3229D}" srcOrd="6" destOrd="0" presId="urn:microsoft.com/office/officeart/2008/layout/LinedList"/>
    <dgm:cxn modelId="{EDF74E34-5591-4B46-ABFF-00DEA04CA693}" type="presParOf" srcId="{EF22C87A-DA9D-4B51-90D1-C117A55BF7D3}" destId="{0AF521E0-12AE-4535-BA35-6E11E26A8BEA}" srcOrd="7" destOrd="0" presId="urn:microsoft.com/office/officeart/2008/layout/LinedList"/>
    <dgm:cxn modelId="{7926DF1C-BCFC-4B86-806F-71215F1EFC6F}" type="presParOf" srcId="{0AF521E0-12AE-4535-BA35-6E11E26A8BEA}" destId="{4A254760-D40F-4A0E-9469-8D33ED209B83}" srcOrd="0" destOrd="0" presId="urn:microsoft.com/office/officeart/2008/layout/LinedList"/>
    <dgm:cxn modelId="{0BA11D1E-F2BD-4942-B8F9-7C5825952E75}" type="presParOf" srcId="{0AF521E0-12AE-4535-BA35-6E11E26A8BEA}" destId="{AF62E25C-59CE-4438-AF2A-2D29D65F744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09B18C0-5840-455C-8446-B786DFB5ECC2}">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D1C59AC4-435E-4840-A3C8-E496249D7F6B}">
      <dgm:prSet/>
      <dgm:spPr/>
      <dgm:t>
        <a:bodyPr/>
        <a:lstStyle/>
        <a:p>
          <a:r>
            <a:rPr lang="en-US" dirty="0">
              <a:latin typeface="Arial" panose="020B0604020202020204" pitchFamily="34" charset="0"/>
              <a:cs typeface="Arial" panose="020B0604020202020204" pitchFamily="34" charset="0"/>
            </a:rPr>
            <a:t>Limit to 1 page (junior) </a:t>
          </a:r>
        </a:p>
        <a:p>
          <a:r>
            <a:rPr lang="en-US" dirty="0">
              <a:latin typeface="Arial" panose="020B0604020202020204" pitchFamily="34" charset="0"/>
              <a:cs typeface="Arial" panose="020B0604020202020204" pitchFamily="34" charset="0"/>
            </a:rPr>
            <a:t>Limit to 2 pages (intermediate and senior)</a:t>
          </a:r>
        </a:p>
      </dgm:t>
    </dgm:pt>
    <dgm:pt modelId="{705A07DC-CF3A-42AF-A55B-1D5C228397C8}" type="par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F99371C3-DFA1-433B-8D28-183544F89730}" type="sib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 number of projects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3E82D29-8CDB-4B75-BC7F-A24648DC7E5B}">
      <dgm:prSet/>
      <dgm:spPr/>
      <dgm:t>
        <a:bodyPr/>
        <a:lstStyle/>
        <a:p>
          <a:r>
            <a:rPr lang="en-US" dirty="0">
              <a:latin typeface="Arial" panose="020B0604020202020204" pitchFamily="34" charset="0"/>
              <a:cs typeface="Arial" panose="020B0604020202020204" pitchFamily="34" charset="0"/>
            </a:rPr>
            <a:t>List any 4-H project(s) not listed in Section I, include number of years and summarize participation.</a:t>
          </a:r>
        </a:p>
      </dgm:t>
    </dgm:pt>
    <dgm:pt modelId="{1C60D34F-E1FC-4EF5-A6B2-21CA1FFE2A6D}" type="par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A66A5BD1-F31B-48E0-925A-6E3FF929E3C4}" type="sib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DA360C30-7522-415B-8E18-9C679D419340}" type="pres">
      <dgm:prSet presAssocID="{7C82BA32-5BB4-4429-84E2-4466A80ADA7A}" presName="linear" presStyleCnt="0">
        <dgm:presLayoutVars>
          <dgm:animLvl val="lvl"/>
          <dgm:resizeHandles val="exact"/>
        </dgm:presLayoutVars>
      </dgm:prSet>
      <dgm:spPr/>
    </dgm:pt>
    <dgm:pt modelId="{F6F73398-18F1-4CED-860C-0068225661A2}" type="pres">
      <dgm:prSet presAssocID="{63E82D29-8CDB-4B75-BC7F-A24648DC7E5B}" presName="parentText" presStyleLbl="node1" presStyleIdx="0" presStyleCnt="4">
        <dgm:presLayoutVars>
          <dgm:chMax val="0"/>
          <dgm:bulletEnabled val="1"/>
        </dgm:presLayoutVars>
      </dgm:prSet>
      <dgm:spPr/>
    </dgm:pt>
    <dgm:pt modelId="{79C9735D-4F08-459F-8CD6-74178BCB6C05}" type="pres">
      <dgm:prSet presAssocID="{A66A5BD1-F31B-48E0-925A-6E3FF929E3C4}" presName="spacer" presStyleCnt="0"/>
      <dgm:spPr/>
    </dgm:pt>
    <dgm:pt modelId="{ADD8E045-B426-4995-B5C7-ABAF1F91085D}" type="pres">
      <dgm:prSet presAssocID="{209B18C0-5840-455C-8446-B786DFB5ECC2}" presName="parentText" presStyleLbl="node1" presStyleIdx="1" presStyleCnt="4">
        <dgm:presLayoutVars>
          <dgm:chMax val="0"/>
          <dgm:bulletEnabled val="1"/>
        </dgm:presLayoutVars>
      </dgm:prSet>
      <dgm:spPr/>
    </dgm:pt>
    <dgm:pt modelId="{351C2EFF-D9B2-49B9-BEB8-5D32F81D6D17}" type="pres">
      <dgm:prSet presAssocID="{8E9BF21E-F91B-4E07-A458-ADFB648DB9E9}" presName="spacer" presStyleCnt="0"/>
      <dgm:spPr/>
    </dgm:pt>
    <dgm:pt modelId="{C014070B-2E43-4ED2-B81E-CC9C423C4116}" type="pres">
      <dgm:prSet presAssocID="{C2DBB7EA-7BF6-4335-9BC9-DAA422C67785}" presName="parentText" presStyleLbl="node1" presStyleIdx="2" presStyleCnt="4">
        <dgm:presLayoutVars>
          <dgm:chMax val="0"/>
          <dgm:bulletEnabled val="1"/>
        </dgm:presLayoutVars>
      </dgm:prSet>
      <dgm:spPr/>
    </dgm:pt>
    <dgm:pt modelId="{C984678F-F8E1-41A0-B8AA-1289EA21724D}" type="pres">
      <dgm:prSet presAssocID="{6F817490-B8E4-4F09-A66A-56E7DA57125B}" presName="spacer" presStyleCnt="0"/>
      <dgm:spPr/>
    </dgm:pt>
    <dgm:pt modelId="{051964A0-7560-4CC2-8B02-EEABFE28840B}" type="pres">
      <dgm:prSet presAssocID="{D1C59AC4-435E-4840-A3C8-E496249D7F6B}" presName="parentText" presStyleLbl="node1" presStyleIdx="3" presStyleCnt="4">
        <dgm:presLayoutVars>
          <dgm:chMax val="0"/>
          <dgm:bulletEnabled val="1"/>
        </dgm:presLayoutVars>
      </dgm:prSet>
      <dgm:spPr/>
    </dgm:pt>
  </dgm:ptLst>
  <dgm:cxnLst>
    <dgm:cxn modelId="{19854904-C6D7-44A2-9D4F-F700C69A43D7}" type="presOf" srcId="{D1C59AC4-435E-4840-A3C8-E496249D7F6B}" destId="{051964A0-7560-4CC2-8B02-EEABFE28840B}" srcOrd="0" destOrd="0" presId="urn:microsoft.com/office/officeart/2005/8/layout/vList2"/>
    <dgm:cxn modelId="{58D0F00C-F3A4-43FD-B6D3-9272FA55DFAC}" srcId="{7C82BA32-5BB4-4429-84E2-4466A80ADA7A}" destId="{63E82D29-8CDB-4B75-BC7F-A24648DC7E5B}" srcOrd="0" destOrd="0" parTransId="{1C60D34F-E1FC-4EF5-A6B2-21CA1FFE2A6D}" sibTransId="{A66A5BD1-F31B-48E0-925A-6E3FF929E3C4}"/>
    <dgm:cxn modelId="{0D5C2D6C-4093-4F9C-8B79-273EF24EE173}" srcId="{7C82BA32-5BB4-4429-84E2-4466A80ADA7A}" destId="{209B18C0-5840-455C-8446-B786DFB5ECC2}" srcOrd="1" destOrd="0" parTransId="{DF57A945-2FB5-4382-A5F9-956F2A29BF1C}" sibTransId="{8E9BF21E-F91B-4E07-A458-ADFB648DB9E9}"/>
    <dgm:cxn modelId="{260D4270-5BCF-4058-8590-FACAC8D2CA0B}" srcId="{7C82BA32-5BB4-4429-84E2-4466A80ADA7A}" destId="{D1C59AC4-435E-4840-A3C8-E496249D7F6B}" srcOrd="3" destOrd="0" parTransId="{705A07DC-CF3A-42AF-A55B-1D5C228397C8}" sibTransId="{F99371C3-DFA1-433B-8D28-183544F89730}"/>
    <dgm:cxn modelId="{2089E157-15B7-4BA7-B0EF-9084B7F7C2A7}" srcId="{7C82BA32-5BB4-4429-84E2-4466A80ADA7A}" destId="{C2DBB7EA-7BF6-4335-9BC9-DAA422C67785}" srcOrd="2" destOrd="0" parTransId="{E72A458D-1049-4DCC-B53B-93DF6720C75F}" sibTransId="{6F817490-B8E4-4F09-A66A-56E7DA57125B}"/>
    <dgm:cxn modelId="{0392B182-8748-439C-942A-F773A8FB5270}" type="presOf" srcId="{C2DBB7EA-7BF6-4335-9BC9-DAA422C67785}" destId="{C014070B-2E43-4ED2-B81E-CC9C423C4116}" srcOrd="0" destOrd="0" presId="urn:microsoft.com/office/officeart/2005/8/layout/vList2"/>
    <dgm:cxn modelId="{5FCFCAAB-80B7-45C6-AB61-8EE6F5AA7589}" type="presOf" srcId="{7C82BA32-5BB4-4429-84E2-4466A80ADA7A}" destId="{DA360C30-7522-415B-8E18-9C679D419340}" srcOrd="0" destOrd="0" presId="urn:microsoft.com/office/officeart/2005/8/layout/vList2"/>
    <dgm:cxn modelId="{7D012DB8-3C3E-4C08-84D1-C9D19C14B229}" type="presOf" srcId="{63E82D29-8CDB-4B75-BC7F-A24648DC7E5B}" destId="{F6F73398-18F1-4CED-860C-0068225661A2}" srcOrd="0" destOrd="0" presId="urn:microsoft.com/office/officeart/2005/8/layout/vList2"/>
    <dgm:cxn modelId="{78A0BDC6-89C1-41C3-9982-A29098A079E8}" type="presOf" srcId="{209B18C0-5840-455C-8446-B786DFB5ECC2}" destId="{ADD8E045-B426-4995-B5C7-ABAF1F91085D}" srcOrd="0" destOrd="0" presId="urn:microsoft.com/office/officeart/2005/8/layout/vList2"/>
    <dgm:cxn modelId="{899A48A7-5EE1-4F29-B9C1-3EC026E9CE6E}" type="presParOf" srcId="{DA360C30-7522-415B-8E18-9C679D419340}" destId="{F6F73398-18F1-4CED-860C-0068225661A2}" srcOrd="0" destOrd="0" presId="urn:microsoft.com/office/officeart/2005/8/layout/vList2"/>
    <dgm:cxn modelId="{C57F36C1-0A37-4D07-804E-7DFB81C578F8}" type="presParOf" srcId="{DA360C30-7522-415B-8E18-9C679D419340}" destId="{79C9735D-4F08-459F-8CD6-74178BCB6C05}" srcOrd="1" destOrd="0" presId="urn:microsoft.com/office/officeart/2005/8/layout/vList2"/>
    <dgm:cxn modelId="{130EC165-44E8-4C95-910A-15FCABD23CEA}" type="presParOf" srcId="{DA360C30-7522-415B-8E18-9C679D419340}" destId="{ADD8E045-B426-4995-B5C7-ABAF1F91085D}" srcOrd="2" destOrd="0" presId="urn:microsoft.com/office/officeart/2005/8/layout/vList2"/>
    <dgm:cxn modelId="{CF4A0F2D-015E-4F38-999E-4C514BC8CF34}" type="presParOf" srcId="{DA360C30-7522-415B-8E18-9C679D419340}" destId="{351C2EFF-D9B2-49B9-BEB8-5D32F81D6D17}" srcOrd="3" destOrd="0" presId="urn:microsoft.com/office/officeart/2005/8/layout/vList2"/>
    <dgm:cxn modelId="{E8421369-535B-4BE8-9CCA-A71D1992A704}" type="presParOf" srcId="{DA360C30-7522-415B-8E18-9C679D419340}" destId="{C014070B-2E43-4ED2-B81E-CC9C423C4116}" srcOrd="4" destOrd="0" presId="urn:microsoft.com/office/officeart/2005/8/layout/vList2"/>
    <dgm:cxn modelId="{D9DA2B76-C8DD-4244-B8E7-B23B5182A0AC}" type="presParOf" srcId="{DA360C30-7522-415B-8E18-9C679D419340}" destId="{C984678F-F8E1-41A0-B8AA-1289EA21724D}" srcOrd="5" destOrd="0" presId="urn:microsoft.com/office/officeart/2005/8/layout/vList2"/>
    <dgm:cxn modelId="{5BF07FF7-7813-4FE7-AA59-7A7A74120EBF}" type="presParOf" srcId="{DA360C30-7522-415B-8E18-9C679D419340}" destId="{051964A0-7560-4CC2-8B02-EEABFE28840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209B18C0-5840-455C-8446-B786DFB5ECC2}">
      <dgm:prSet/>
      <dgm:spPr/>
      <dgm:t>
        <a:bodyPr/>
        <a:lstStyle/>
        <a:p>
          <a:r>
            <a:rPr lang="en-US" dirty="0">
              <a:latin typeface="Arial" panose="020B0604020202020204" pitchFamily="34" charset="0"/>
              <a:cs typeface="Arial" panose="020B0604020202020204" pitchFamily="34" charset="0"/>
            </a:rPr>
            <a:t>Year, Level, Recognition, Importance to You	</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82B01ED-81BF-4122-8541-57474798CB7C}">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gm:t>
    </dgm:pt>
    <dgm:pt modelId="{C5FB9929-9ADB-446F-8887-78F67FD7EADE}" type="par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D9EDAAA-7074-4014-8682-FE6698611590}" type="sib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E266D6A-3B0A-476E-95B3-2686341FBAB2}" type="pres">
      <dgm:prSet presAssocID="{7C82BA32-5BB4-4429-84E2-4466A80ADA7A}" presName="outerComposite" presStyleCnt="0">
        <dgm:presLayoutVars>
          <dgm:chMax val="5"/>
          <dgm:dir/>
          <dgm:resizeHandles val="exact"/>
        </dgm:presLayoutVars>
      </dgm:prSet>
      <dgm:spPr/>
    </dgm:pt>
    <dgm:pt modelId="{EE395190-E12D-4943-A857-71DC13A510A0}" type="pres">
      <dgm:prSet presAssocID="{7C82BA32-5BB4-4429-84E2-4466A80ADA7A}" presName="dummyMaxCanvas" presStyleCnt="0">
        <dgm:presLayoutVars/>
      </dgm:prSet>
      <dgm:spPr/>
    </dgm:pt>
    <dgm:pt modelId="{36DA7EA5-82B6-4823-BBFB-678ECF146B8A}" type="pres">
      <dgm:prSet presAssocID="{7C82BA32-5BB4-4429-84E2-4466A80ADA7A}" presName="ThreeNodes_1" presStyleLbl="node1" presStyleIdx="0" presStyleCnt="3">
        <dgm:presLayoutVars>
          <dgm:bulletEnabled val="1"/>
        </dgm:presLayoutVars>
      </dgm:prSet>
      <dgm:spPr/>
    </dgm:pt>
    <dgm:pt modelId="{F5D1AC05-2485-46B6-BA32-F8A1AC353ED7}" type="pres">
      <dgm:prSet presAssocID="{7C82BA32-5BB4-4429-84E2-4466A80ADA7A}" presName="ThreeNodes_2" presStyleLbl="node1" presStyleIdx="1" presStyleCnt="3">
        <dgm:presLayoutVars>
          <dgm:bulletEnabled val="1"/>
        </dgm:presLayoutVars>
      </dgm:prSet>
      <dgm:spPr/>
    </dgm:pt>
    <dgm:pt modelId="{F70AD7AE-3EBC-4245-9007-7A95423928C1}" type="pres">
      <dgm:prSet presAssocID="{7C82BA32-5BB4-4429-84E2-4466A80ADA7A}" presName="ThreeNodes_3" presStyleLbl="node1" presStyleIdx="2" presStyleCnt="3">
        <dgm:presLayoutVars>
          <dgm:bulletEnabled val="1"/>
        </dgm:presLayoutVars>
      </dgm:prSet>
      <dgm:spPr/>
    </dgm:pt>
    <dgm:pt modelId="{2A1A0065-EABB-4BAD-A106-922F3FCE3C03}" type="pres">
      <dgm:prSet presAssocID="{7C82BA32-5BB4-4429-84E2-4466A80ADA7A}" presName="ThreeConn_1-2" presStyleLbl="fgAccFollowNode1" presStyleIdx="0" presStyleCnt="2">
        <dgm:presLayoutVars>
          <dgm:bulletEnabled val="1"/>
        </dgm:presLayoutVars>
      </dgm:prSet>
      <dgm:spPr/>
    </dgm:pt>
    <dgm:pt modelId="{8861EF60-FBE4-4AEE-9436-F005757BC646}" type="pres">
      <dgm:prSet presAssocID="{7C82BA32-5BB4-4429-84E2-4466A80ADA7A}" presName="ThreeConn_2-3" presStyleLbl="fgAccFollowNode1" presStyleIdx="1" presStyleCnt="2">
        <dgm:presLayoutVars>
          <dgm:bulletEnabled val="1"/>
        </dgm:presLayoutVars>
      </dgm:prSet>
      <dgm:spPr/>
    </dgm:pt>
    <dgm:pt modelId="{CA2E72F8-AE0A-478E-A09F-67B2356EC618}" type="pres">
      <dgm:prSet presAssocID="{7C82BA32-5BB4-4429-84E2-4466A80ADA7A}" presName="ThreeNodes_1_text" presStyleLbl="node1" presStyleIdx="2" presStyleCnt="3">
        <dgm:presLayoutVars>
          <dgm:bulletEnabled val="1"/>
        </dgm:presLayoutVars>
      </dgm:prSet>
      <dgm:spPr/>
    </dgm:pt>
    <dgm:pt modelId="{D75103AF-6FBA-4E1D-9A26-EC3C61DED8A7}" type="pres">
      <dgm:prSet presAssocID="{7C82BA32-5BB4-4429-84E2-4466A80ADA7A}" presName="ThreeNodes_2_text" presStyleLbl="node1" presStyleIdx="2" presStyleCnt="3">
        <dgm:presLayoutVars>
          <dgm:bulletEnabled val="1"/>
        </dgm:presLayoutVars>
      </dgm:prSet>
      <dgm:spPr/>
    </dgm:pt>
    <dgm:pt modelId="{C3456C58-7F2A-46CD-A487-048C213C621E}" type="pres">
      <dgm:prSet presAssocID="{7C82BA32-5BB4-4429-84E2-4466A80ADA7A}" presName="ThreeNodes_3_text" presStyleLbl="node1" presStyleIdx="2" presStyleCnt="3">
        <dgm:presLayoutVars>
          <dgm:bulletEnabled val="1"/>
        </dgm:presLayoutVars>
      </dgm:prSet>
      <dgm:spPr/>
    </dgm:pt>
  </dgm:ptLst>
  <dgm:cxnLst>
    <dgm:cxn modelId="{15891209-AAF8-4CEE-B57B-2EDB7FFD27E6}" type="presOf" srcId="{209B18C0-5840-455C-8446-B786DFB5ECC2}" destId="{CA2E72F8-AE0A-478E-A09F-67B2356EC618}" srcOrd="1" destOrd="0" presId="urn:microsoft.com/office/officeart/2005/8/layout/vProcess5"/>
    <dgm:cxn modelId="{F6456827-F77C-4BE9-ABDD-6B55B4DA06B4}" type="presOf" srcId="{C2DBB7EA-7BF6-4335-9BC9-DAA422C67785}" destId="{F5D1AC05-2485-46B6-BA32-F8A1AC353ED7}" srcOrd="0" destOrd="0" presId="urn:microsoft.com/office/officeart/2005/8/layout/vProcess5"/>
    <dgm:cxn modelId="{0D5C2D6C-4093-4F9C-8B79-273EF24EE173}" srcId="{7C82BA32-5BB4-4429-84E2-4466A80ADA7A}" destId="{209B18C0-5840-455C-8446-B786DFB5ECC2}" srcOrd="0" destOrd="0" parTransId="{DF57A945-2FB5-4382-A5F9-956F2A29BF1C}" sibTransId="{8E9BF21E-F91B-4E07-A458-ADFB648DB9E9}"/>
    <dgm:cxn modelId="{91270051-9D9B-46F0-99EC-DA2715DA1D16}" type="presOf" srcId="{7C82BA32-5BB4-4429-84E2-4466A80ADA7A}" destId="{9E266D6A-3B0A-476E-95B3-2686341FBAB2}" srcOrd="0" destOrd="0" presId="urn:microsoft.com/office/officeart/2005/8/layout/vProcess5"/>
    <dgm:cxn modelId="{2089E157-15B7-4BA7-B0EF-9084B7F7C2A7}" srcId="{7C82BA32-5BB4-4429-84E2-4466A80ADA7A}" destId="{C2DBB7EA-7BF6-4335-9BC9-DAA422C67785}" srcOrd="1" destOrd="0" parTransId="{E72A458D-1049-4DCC-B53B-93DF6720C75F}" sibTransId="{6F817490-B8E4-4F09-A66A-56E7DA57125B}"/>
    <dgm:cxn modelId="{7412697A-EEC0-4646-A031-4B4AD9652831}" type="presOf" srcId="{8E9BF21E-F91B-4E07-A458-ADFB648DB9E9}" destId="{2A1A0065-EABB-4BAD-A106-922F3FCE3C03}" srcOrd="0" destOrd="0" presId="urn:microsoft.com/office/officeart/2005/8/layout/vProcess5"/>
    <dgm:cxn modelId="{16549F88-FAB0-438C-9B75-B28CB026B822}" type="presOf" srcId="{682B01ED-81BF-4122-8541-57474798CB7C}" destId="{F70AD7AE-3EBC-4245-9007-7A95423928C1}" srcOrd="0" destOrd="0" presId="urn:microsoft.com/office/officeart/2005/8/layout/vProcess5"/>
    <dgm:cxn modelId="{ADA995E0-B763-4781-B27C-E0A817C05890}" type="presOf" srcId="{682B01ED-81BF-4122-8541-57474798CB7C}" destId="{C3456C58-7F2A-46CD-A487-048C213C621E}" srcOrd="1" destOrd="0" presId="urn:microsoft.com/office/officeart/2005/8/layout/vProcess5"/>
    <dgm:cxn modelId="{60145DEA-9AF7-4996-B72A-B825776CC4C1}" type="presOf" srcId="{C2DBB7EA-7BF6-4335-9BC9-DAA422C67785}" destId="{D75103AF-6FBA-4E1D-9A26-EC3C61DED8A7}" srcOrd="1" destOrd="0" presId="urn:microsoft.com/office/officeart/2005/8/layout/vProcess5"/>
    <dgm:cxn modelId="{5D243BF5-6915-4370-B34F-7EAADD709A07}" type="presOf" srcId="{6F817490-B8E4-4F09-A66A-56E7DA57125B}" destId="{8861EF60-FBE4-4AEE-9436-F005757BC646}" srcOrd="0" destOrd="0" presId="urn:microsoft.com/office/officeart/2005/8/layout/vProcess5"/>
    <dgm:cxn modelId="{44D5B8F9-1DBB-493D-BBE9-AF4EBC77055A}" type="presOf" srcId="{209B18C0-5840-455C-8446-B786DFB5ECC2}" destId="{36DA7EA5-82B6-4823-BBFB-678ECF146B8A}" srcOrd="0" destOrd="0" presId="urn:microsoft.com/office/officeart/2005/8/layout/vProcess5"/>
    <dgm:cxn modelId="{A2AA80FC-6542-474F-A0F2-C9EFA1519E32}" srcId="{7C82BA32-5BB4-4429-84E2-4466A80ADA7A}" destId="{682B01ED-81BF-4122-8541-57474798CB7C}" srcOrd="2" destOrd="0" parTransId="{C5FB9929-9ADB-446F-8887-78F67FD7EADE}" sibTransId="{9D9EDAAA-7074-4014-8682-FE6698611590}"/>
    <dgm:cxn modelId="{7D839738-B0E2-4DFB-8AD5-47EA1B68213B}" type="presParOf" srcId="{9E266D6A-3B0A-476E-95B3-2686341FBAB2}" destId="{EE395190-E12D-4943-A857-71DC13A510A0}" srcOrd="0" destOrd="0" presId="urn:microsoft.com/office/officeart/2005/8/layout/vProcess5"/>
    <dgm:cxn modelId="{58BDB1A1-920B-4502-8294-671932773448}" type="presParOf" srcId="{9E266D6A-3B0A-476E-95B3-2686341FBAB2}" destId="{36DA7EA5-82B6-4823-BBFB-678ECF146B8A}" srcOrd="1" destOrd="0" presId="urn:microsoft.com/office/officeart/2005/8/layout/vProcess5"/>
    <dgm:cxn modelId="{545EE91B-4BC5-40B6-BA85-D57070BB7540}" type="presParOf" srcId="{9E266D6A-3B0A-476E-95B3-2686341FBAB2}" destId="{F5D1AC05-2485-46B6-BA32-F8A1AC353ED7}" srcOrd="2" destOrd="0" presId="urn:microsoft.com/office/officeart/2005/8/layout/vProcess5"/>
    <dgm:cxn modelId="{477079F2-85EA-4B9A-9BBC-6DEB4C685300}" type="presParOf" srcId="{9E266D6A-3B0A-476E-95B3-2686341FBAB2}" destId="{F70AD7AE-3EBC-4245-9007-7A95423928C1}" srcOrd="3" destOrd="0" presId="urn:microsoft.com/office/officeart/2005/8/layout/vProcess5"/>
    <dgm:cxn modelId="{225D497E-6813-4BA1-80E4-D6C1A23C13F3}" type="presParOf" srcId="{9E266D6A-3B0A-476E-95B3-2686341FBAB2}" destId="{2A1A0065-EABB-4BAD-A106-922F3FCE3C03}" srcOrd="4" destOrd="0" presId="urn:microsoft.com/office/officeart/2005/8/layout/vProcess5"/>
    <dgm:cxn modelId="{5E206883-AEEF-4B6F-BDD1-75D6A62DB464}" type="presParOf" srcId="{9E266D6A-3B0A-476E-95B3-2686341FBAB2}" destId="{8861EF60-FBE4-4AEE-9436-F005757BC646}" srcOrd="5" destOrd="0" presId="urn:microsoft.com/office/officeart/2005/8/layout/vProcess5"/>
    <dgm:cxn modelId="{66FDADAA-E3D0-4CAB-B238-76AEDB3C4B40}" type="presParOf" srcId="{9E266D6A-3B0A-476E-95B3-2686341FBAB2}" destId="{CA2E72F8-AE0A-478E-A09F-67B2356EC618}" srcOrd="6" destOrd="0" presId="urn:microsoft.com/office/officeart/2005/8/layout/vProcess5"/>
    <dgm:cxn modelId="{032BE1F1-871D-4A1D-831C-89625DAA34D0}" type="presParOf" srcId="{9E266D6A-3B0A-476E-95B3-2686341FBAB2}" destId="{D75103AF-6FBA-4E1D-9A26-EC3C61DED8A7}" srcOrd="7" destOrd="0" presId="urn:microsoft.com/office/officeart/2005/8/layout/vProcess5"/>
    <dgm:cxn modelId="{11E9323D-F4F7-4654-A609-F16410286EFD}" type="presParOf" srcId="{9E266D6A-3B0A-476E-95B3-2686341FBAB2}" destId="{C3456C58-7F2A-46CD-A487-048C213C621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C26BE-CD4C-4FB5-BF92-2BDAB2F33BB0}">
      <dsp:nvSpPr>
        <dsp:cNvPr id="0" name=""/>
        <dsp:cNvSpPr/>
      </dsp:nvSpPr>
      <dsp:spPr>
        <a:xfrm>
          <a:off x="0" y="321323"/>
          <a:ext cx="6391275" cy="110564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sp:txBody>
      <dsp:txXfrm>
        <a:off x="53973" y="375296"/>
        <a:ext cx="6283329" cy="997703"/>
      </dsp:txXfrm>
    </dsp:sp>
    <dsp:sp modelId="{19FA992A-148A-4E6A-A93A-96B8EFEDBC80}">
      <dsp:nvSpPr>
        <dsp:cNvPr id="0" name=""/>
        <dsp:cNvSpPr/>
      </dsp:nvSpPr>
      <dsp:spPr>
        <a:xfrm>
          <a:off x="0" y="1487453"/>
          <a:ext cx="6391275" cy="1105649"/>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Demonstrate the importance of keeping a written document of what has been done. </a:t>
          </a:r>
        </a:p>
      </dsp:txBody>
      <dsp:txXfrm>
        <a:off x="53973" y="1541426"/>
        <a:ext cx="6283329" cy="997703"/>
      </dsp:txXfrm>
    </dsp:sp>
    <dsp:sp modelId="{6BB6EE12-559B-4BEB-A222-BF990A1E0D38}">
      <dsp:nvSpPr>
        <dsp:cNvPr id="0" name=""/>
        <dsp:cNvSpPr/>
      </dsp:nvSpPr>
      <dsp:spPr>
        <a:xfrm>
          <a:off x="0" y="2653583"/>
          <a:ext cx="6391275" cy="1105649"/>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Provides a written platform for goal setting and documentation of the actions required to reach goals. </a:t>
          </a:r>
        </a:p>
      </dsp:txBody>
      <dsp:txXfrm>
        <a:off x="53973" y="2707556"/>
        <a:ext cx="6283329" cy="997703"/>
      </dsp:txXfrm>
    </dsp:sp>
    <dsp:sp modelId="{675C1328-D156-46BB-8E34-3B0B6BDF2C23}">
      <dsp:nvSpPr>
        <dsp:cNvPr id="0" name=""/>
        <dsp:cNvSpPr/>
      </dsp:nvSpPr>
      <dsp:spPr>
        <a:xfrm>
          <a:off x="0" y="3819713"/>
          <a:ext cx="6391275" cy="110564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Provide an opportunity for competition at the County, District, and State level. </a:t>
          </a:r>
        </a:p>
      </dsp:txBody>
      <dsp:txXfrm>
        <a:off x="53973" y="3873686"/>
        <a:ext cx="6283329" cy="9977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7E7F2-72C0-4BC9-AB27-155F11638BD7}">
      <dsp:nvSpPr>
        <dsp:cNvPr id="0" name=""/>
        <dsp:cNvSpPr/>
      </dsp:nvSpPr>
      <dsp:spPr>
        <a:xfrm>
          <a:off x="0" y="373851"/>
          <a:ext cx="9625383" cy="84942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List leadership, community service, awards, and recognition from OTHER activities such as school, church, and other community organizations</a:t>
          </a:r>
        </a:p>
      </dsp:txBody>
      <dsp:txXfrm>
        <a:off x="41465" y="415316"/>
        <a:ext cx="9542453" cy="766490"/>
      </dsp:txXfrm>
    </dsp:sp>
    <dsp:sp modelId="{5D501872-9008-4E31-818B-9548D3BB55FB}">
      <dsp:nvSpPr>
        <dsp:cNvPr id="0" name=""/>
        <dsp:cNvSpPr/>
      </dsp:nvSpPr>
      <dsp:spPr>
        <a:xfrm>
          <a:off x="0" y="1286631"/>
          <a:ext cx="9625383" cy="849420"/>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41465" y="1328096"/>
        <a:ext cx="9542453" cy="766490"/>
      </dsp:txXfrm>
    </dsp:sp>
    <dsp:sp modelId="{3B503D1B-1FB0-4C4E-9A2F-71D066AAC280}">
      <dsp:nvSpPr>
        <dsp:cNvPr id="0" name=""/>
        <dsp:cNvSpPr/>
      </dsp:nvSpPr>
      <dsp:spPr>
        <a:xfrm>
          <a:off x="0" y="2199411"/>
          <a:ext cx="9625383" cy="849420"/>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 Limit to 1 page</a:t>
          </a:r>
        </a:p>
      </dsp:txBody>
      <dsp:txXfrm>
        <a:off x="41465" y="2240876"/>
        <a:ext cx="9542453" cy="7664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3683-FB15-42EF-B833-3204A38B175D}">
      <dsp:nvSpPr>
        <dsp:cNvPr id="0" name=""/>
        <dsp:cNvSpPr/>
      </dsp:nvSpPr>
      <dsp:spPr>
        <a:xfrm>
          <a:off x="0" y="401423"/>
          <a:ext cx="6391275" cy="1076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Answer : As of today, what career would you choose?</a:t>
          </a:r>
        </a:p>
      </dsp:txBody>
      <dsp:txXfrm>
        <a:off x="52546" y="453969"/>
        <a:ext cx="6286183" cy="971308"/>
      </dsp:txXfrm>
    </dsp:sp>
    <dsp:sp modelId="{C1AED1BC-ED70-46E3-BEBE-5AB893E1C84E}">
      <dsp:nvSpPr>
        <dsp:cNvPr id="0" name=""/>
        <dsp:cNvSpPr/>
      </dsp:nvSpPr>
      <dsp:spPr>
        <a:xfrm>
          <a:off x="0" y="1523903"/>
          <a:ext cx="6391275" cy="107640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sp:txBody>
      <dsp:txXfrm>
        <a:off x="52546" y="1576449"/>
        <a:ext cx="6286183" cy="971308"/>
      </dsp:txXfrm>
    </dsp:sp>
    <dsp:sp modelId="{D2BDF1D2-95B9-4171-83D0-1DB2C06E4EED}">
      <dsp:nvSpPr>
        <dsp:cNvPr id="0" name=""/>
        <dsp:cNvSpPr/>
      </dsp:nvSpPr>
      <dsp:spPr>
        <a:xfrm>
          <a:off x="0" y="2646383"/>
          <a:ext cx="6391275" cy="107640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52546" y="2698929"/>
        <a:ext cx="6286183" cy="971308"/>
      </dsp:txXfrm>
    </dsp:sp>
    <dsp:sp modelId="{35590348-266A-4068-9B34-184C0C6EE9D6}">
      <dsp:nvSpPr>
        <dsp:cNvPr id="0" name=""/>
        <dsp:cNvSpPr/>
      </dsp:nvSpPr>
      <dsp:spPr>
        <a:xfrm>
          <a:off x="0" y="3768863"/>
          <a:ext cx="6391275" cy="107640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Entry and page limits: Junior – 10 entries and 1 page; Intermediate – 15 entries and 1 page; Senior – 15 entries and 2 pages</a:t>
          </a:r>
        </a:p>
      </dsp:txBody>
      <dsp:txXfrm>
        <a:off x="52546" y="3821409"/>
        <a:ext cx="6286183" cy="9713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9FDD-342D-4E22-A5DA-08BF76ECD4A9}">
      <dsp:nvSpPr>
        <dsp:cNvPr id="0" name=""/>
        <dsp:cNvSpPr/>
      </dsp:nvSpPr>
      <dsp:spPr>
        <a:xfrm>
          <a:off x="664949" y="164868"/>
          <a:ext cx="1955812" cy="1955812"/>
        </a:xfrm>
        <a:prstGeom prst="ellipse">
          <a:avLst/>
        </a:prstGeom>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BBC2A0-1271-4C4B-8A88-912D0DBA0A2F}">
      <dsp:nvSpPr>
        <dsp:cNvPr id="0" name=""/>
        <dsp:cNvSpPr/>
      </dsp:nvSpPr>
      <dsp:spPr>
        <a:xfrm>
          <a:off x="1081761" y="581681"/>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FFBF09-F00A-4886-A3D8-18A5E3689979}">
      <dsp:nvSpPr>
        <dsp:cNvPr id="0" name=""/>
        <dsp:cNvSpPr/>
      </dsp:nvSpPr>
      <dsp:spPr>
        <a:xfrm>
          <a:off x="39730" y="272986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Arial" panose="020B0604020202020204" pitchFamily="34" charset="0"/>
              <a:cs typeface="Arial" panose="020B0604020202020204" pitchFamily="34" charset="0"/>
            </a:rPr>
            <a:t>The 4-H Story/Photo Portfolio should not just be a repetition of what is in the Report Forms </a:t>
          </a:r>
        </a:p>
      </dsp:txBody>
      <dsp:txXfrm>
        <a:off x="39730" y="2729869"/>
        <a:ext cx="3206250" cy="720000"/>
      </dsp:txXfrm>
    </dsp:sp>
    <dsp:sp modelId="{65A08858-83B3-43EA-B857-418F838B8E77}">
      <dsp:nvSpPr>
        <dsp:cNvPr id="0" name=""/>
        <dsp:cNvSpPr/>
      </dsp:nvSpPr>
      <dsp:spPr>
        <a:xfrm>
          <a:off x="4432293" y="164868"/>
          <a:ext cx="1955812" cy="1955812"/>
        </a:xfrm>
        <a:prstGeom prst="ellipse">
          <a:avLst/>
        </a:prstGeom>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277BB9-0D25-4300-8941-4BDE47553D22}">
      <dsp:nvSpPr>
        <dsp:cNvPr id="0" name=""/>
        <dsp:cNvSpPr/>
      </dsp:nvSpPr>
      <dsp:spPr>
        <a:xfrm>
          <a:off x="4849105" y="581681"/>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9A9192-CDB6-480B-8090-D10D02F84998}">
      <dsp:nvSpPr>
        <dsp:cNvPr id="0" name=""/>
        <dsp:cNvSpPr/>
      </dsp:nvSpPr>
      <dsp:spPr>
        <a:xfrm>
          <a:off x="3807074" y="272986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Arial" panose="020B0604020202020204" pitchFamily="34" charset="0"/>
              <a:cs typeface="Arial" panose="020B0604020202020204" pitchFamily="34" charset="0"/>
            </a:rPr>
            <a:t>Include new information, expand on the entries to ‘tell the story’ of your 4-H project work. </a:t>
          </a:r>
        </a:p>
      </dsp:txBody>
      <dsp:txXfrm>
        <a:off x="3807074" y="2729869"/>
        <a:ext cx="3206250" cy="720000"/>
      </dsp:txXfrm>
    </dsp:sp>
    <dsp:sp modelId="{2F57F64A-14EA-4199-AF34-E168E2187074}">
      <dsp:nvSpPr>
        <dsp:cNvPr id="0" name=""/>
        <dsp:cNvSpPr/>
      </dsp:nvSpPr>
      <dsp:spPr>
        <a:xfrm>
          <a:off x="8199637" y="164868"/>
          <a:ext cx="1955812" cy="1955812"/>
        </a:xfrm>
        <a:prstGeom prst="ellipse">
          <a:avLst/>
        </a:prstGeom>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5F4F4D-567B-4B62-80EB-F2A1331D4BC4}">
      <dsp:nvSpPr>
        <dsp:cNvPr id="0" name=""/>
        <dsp:cNvSpPr/>
      </dsp:nvSpPr>
      <dsp:spPr>
        <a:xfrm>
          <a:off x="8616449" y="581681"/>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30DB08-9F6B-4947-BC82-5CFB5CC93C73}">
      <dsp:nvSpPr>
        <dsp:cNvPr id="0" name=""/>
        <dsp:cNvSpPr/>
      </dsp:nvSpPr>
      <dsp:spPr>
        <a:xfrm>
          <a:off x="7574418" y="272986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Arial" panose="020B0604020202020204" pitchFamily="34" charset="0"/>
              <a:cs typeface="Arial" panose="020B0604020202020204" pitchFamily="34" charset="0"/>
            </a:rPr>
            <a:t>Captions help tell the story and describe what is in the photo but are not required. Story and photos may be combined. </a:t>
          </a:r>
        </a:p>
      </dsp:txBody>
      <dsp:txXfrm>
        <a:off x="7574418" y="2729869"/>
        <a:ext cx="320625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8454B-8C4D-4FD9-9EB9-C3D11101E2F4}">
      <dsp:nvSpPr>
        <dsp:cNvPr id="0" name=""/>
        <dsp:cNvSpPr/>
      </dsp:nvSpPr>
      <dsp:spPr>
        <a:xfrm>
          <a:off x="0" y="75510"/>
          <a:ext cx="9625383" cy="6949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sp:txBody>
      <dsp:txXfrm>
        <a:off x="33926" y="109436"/>
        <a:ext cx="9557531" cy="627128"/>
      </dsp:txXfrm>
    </dsp:sp>
    <dsp:sp modelId="{4592A55E-B717-4743-BBA6-75E6A50ADF4B}">
      <dsp:nvSpPr>
        <dsp:cNvPr id="0" name=""/>
        <dsp:cNvSpPr/>
      </dsp:nvSpPr>
      <dsp:spPr>
        <a:xfrm>
          <a:off x="0" y="822330"/>
          <a:ext cx="9625383" cy="69498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Text is to be double-spaced type, using a minimum of a 10-point or equivalent size font. </a:t>
          </a:r>
        </a:p>
      </dsp:txBody>
      <dsp:txXfrm>
        <a:off x="33926" y="856256"/>
        <a:ext cx="9557531" cy="627128"/>
      </dsp:txXfrm>
    </dsp:sp>
    <dsp:sp modelId="{E7ED36CB-01AA-4249-A032-8900F4148E36}">
      <dsp:nvSpPr>
        <dsp:cNvPr id="0" name=""/>
        <dsp:cNvSpPr/>
      </dsp:nvSpPr>
      <dsp:spPr>
        <a:xfrm>
          <a:off x="0" y="1569150"/>
          <a:ext cx="9625383" cy="69498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sp:txBody>
      <dsp:txXfrm>
        <a:off x="33926" y="1603076"/>
        <a:ext cx="9557531" cy="627128"/>
      </dsp:txXfrm>
    </dsp:sp>
    <dsp:sp modelId="{6758F6BF-B94C-4E38-A159-62EC50FABB3B}">
      <dsp:nvSpPr>
        <dsp:cNvPr id="0" name=""/>
        <dsp:cNvSpPr/>
      </dsp:nvSpPr>
      <dsp:spPr>
        <a:xfrm>
          <a:off x="0" y="2315970"/>
          <a:ext cx="9625383" cy="69498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sz="1800" b="1" kern="1200">
              <a:latin typeface="Arial" panose="020B0604020202020204" pitchFamily="34" charset="0"/>
              <a:cs typeface="Arial" panose="020B0604020202020204" pitchFamily="34" charset="0"/>
            </a:rPr>
            <a:t>DO NOT </a:t>
          </a:r>
          <a:r>
            <a:rPr lang="en-US" sz="1800" kern="1200">
              <a:latin typeface="Arial" panose="020B0604020202020204" pitchFamily="34" charset="0"/>
              <a:cs typeface="Arial" panose="020B0604020202020204" pitchFamily="34" charset="0"/>
            </a:rPr>
            <a:t>include extra photos. </a:t>
          </a:r>
        </a:p>
      </dsp:txBody>
      <dsp:txXfrm>
        <a:off x="33926" y="2349896"/>
        <a:ext cx="9557531" cy="6271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BAF70-B7BF-4BD8-900D-71338053D142}">
      <dsp:nvSpPr>
        <dsp:cNvPr id="0" name=""/>
        <dsp:cNvSpPr/>
      </dsp:nvSpPr>
      <dsp:spPr>
        <a:xfrm>
          <a:off x="0" y="0"/>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E537F-778D-4BF3-A230-C15A1EAF4AE3}">
      <dsp:nvSpPr>
        <dsp:cNvPr id="0" name=""/>
        <dsp:cNvSpPr/>
      </dsp:nvSpPr>
      <dsp:spPr>
        <a:xfrm>
          <a:off x="0" y="0"/>
          <a:ext cx="6391275" cy="262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latin typeface="Arial" panose="020B0604020202020204" pitchFamily="34" charset="0"/>
              <a:cs typeface="Arial" panose="020B0604020202020204" pitchFamily="34" charset="0"/>
            </a:rPr>
            <a:t>What will Judges look for?</a:t>
          </a:r>
        </a:p>
      </dsp:txBody>
      <dsp:txXfrm>
        <a:off x="0" y="0"/>
        <a:ext cx="6391275" cy="2623343"/>
      </dsp:txXfrm>
    </dsp:sp>
    <dsp:sp modelId="{E6CBAF0A-7C5D-4B07-AE56-AA3708704B8A}">
      <dsp:nvSpPr>
        <dsp:cNvPr id="0" name=""/>
        <dsp:cNvSpPr/>
      </dsp:nvSpPr>
      <dsp:spPr>
        <a:xfrm>
          <a:off x="0" y="2623343"/>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A4EEA-DDE5-495B-A564-7BFFE0635DED}">
      <dsp:nvSpPr>
        <dsp:cNvPr id="0" name=""/>
        <dsp:cNvSpPr/>
      </dsp:nvSpPr>
      <dsp:spPr>
        <a:xfrm>
          <a:off x="0" y="2623343"/>
          <a:ext cx="6391275" cy="262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b="0" i="0" u="none" kern="1200" dirty="0">
              <a:latin typeface="Arial" panose="020B0604020202020204" pitchFamily="34" charset="0"/>
              <a:cs typeface="Arial" panose="020B0604020202020204" pitchFamily="34" charset="0"/>
            </a:rPr>
            <a:t>Clarification on learning activities that take place outside of 4-H clubs and project groups</a:t>
          </a:r>
        </a:p>
      </dsp:txBody>
      <dsp:txXfrm>
        <a:off x="0" y="2623343"/>
        <a:ext cx="6391275" cy="26233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58E1F-7324-4533-A4A0-827870763345}">
      <dsp:nvSpPr>
        <dsp:cNvPr id="0" name=""/>
        <dsp:cNvSpPr/>
      </dsp:nvSpPr>
      <dsp:spPr>
        <a:xfrm>
          <a:off x="0" y="808961"/>
          <a:ext cx="3007932" cy="180475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All types of covers or binders are accepted. </a:t>
          </a:r>
        </a:p>
      </dsp:txBody>
      <dsp:txXfrm>
        <a:off x="0" y="808961"/>
        <a:ext cx="3007932" cy="1804759"/>
      </dsp:txXfrm>
    </dsp:sp>
    <dsp:sp modelId="{A51FF500-D32C-455E-9D82-186165E02A76}">
      <dsp:nvSpPr>
        <dsp:cNvPr id="0" name=""/>
        <dsp:cNvSpPr/>
      </dsp:nvSpPr>
      <dsp:spPr>
        <a:xfrm>
          <a:off x="3308725" y="808961"/>
          <a:ext cx="3007932" cy="1804759"/>
        </a:xfrm>
        <a:prstGeom prst="rect">
          <a:avLst/>
        </a:prstGeom>
        <a:gradFill rotWithShape="0">
          <a:gsLst>
            <a:gs pos="0">
              <a:schemeClr val="accent2">
                <a:hueOff val="-9882860"/>
                <a:satOff val="451"/>
                <a:lumOff val="0"/>
                <a:alphaOff val="0"/>
                <a:tint val="98000"/>
                <a:lumMod val="114000"/>
              </a:schemeClr>
            </a:gs>
            <a:gs pos="100000">
              <a:schemeClr val="accent2">
                <a:hueOff val="-9882860"/>
                <a:satOff val="45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Official 4-H Record Book covers can be ordered from National 4-H Supply if desired. </a:t>
          </a:r>
        </a:p>
      </dsp:txBody>
      <dsp:txXfrm>
        <a:off x="3308725" y="808961"/>
        <a:ext cx="3007932" cy="1804759"/>
      </dsp:txXfrm>
    </dsp:sp>
    <dsp:sp modelId="{6F19B37B-0E14-4E51-BA09-1060275D202B}">
      <dsp:nvSpPr>
        <dsp:cNvPr id="0" name=""/>
        <dsp:cNvSpPr/>
      </dsp:nvSpPr>
      <dsp:spPr>
        <a:xfrm>
          <a:off x="6617450" y="808961"/>
          <a:ext cx="3007932" cy="1804759"/>
        </a:xfrm>
        <a:prstGeom prst="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Some county Extension offices may have a supply of these covers or may place county orders; check with them. </a:t>
          </a:r>
        </a:p>
      </dsp:txBody>
      <dsp:txXfrm>
        <a:off x="6617450" y="808961"/>
        <a:ext cx="3007932" cy="18047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64DDF-9377-4A57-B884-94673CED3D20}">
      <dsp:nvSpPr>
        <dsp:cNvPr id="0" name=""/>
        <dsp:cNvSpPr/>
      </dsp:nvSpPr>
      <dsp:spPr>
        <a:xfrm>
          <a:off x="0" y="69143"/>
          <a:ext cx="6391275" cy="7722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Handwriting 	</a:t>
          </a:r>
        </a:p>
      </dsp:txBody>
      <dsp:txXfrm>
        <a:off x="37696" y="106839"/>
        <a:ext cx="6315883" cy="696808"/>
      </dsp:txXfrm>
    </dsp:sp>
    <dsp:sp modelId="{7F23DBB7-F6E2-4A23-BE24-12E042C51CF5}">
      <dsp:nvSpPr>
        <dsp:cNvPr id="0" name=""/>
        <dsp:cNvSpPr/>
      </dsp:nvSpPr>
      <dsp:spPr>
        <a:xfrm>
          <a:off x="0" y="936383"/>
          <a:ext cx="6391275" cy="772200"/>
        </a:xfrm>
        <a:prstGeom prst="roundRect">
          <a:avLst/>
        </a:prstGeom>
        <a:solidFill>
          <a:schemeClr val="accent2">
            <a:hueOff val="-3953144"/>
            <a:satOff val="18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Grammar and Punctuation </a:t>
          </a:r>
        </a:p>
      </dsp:txBody>
      <dsp:txXfrm>
        <a:off x="37696" y="974079"/>
        <a:ext cx="6315883" cy="696808"/>
      </dsp:txXfrm>
    </dsp:sp>
    <dsp:sp modelId="{542A988D-24D4-4490-85CE-79256A5A02C0}">
      <dsp:nvSpPr>
        <dsp:cNvPr id="0" name=""/>
        <dsp:cNvSpPr/>
      </dsp:nvSpPr>
      <dsp:spPr>
        <a:xfrm>
          <a:off x="0" y="1803623"/>
          <a:ext cx="6391275" cy="772200"/>
        </a:xfrm>
        <a:prstGeom prst="roundRect">
          <a:avLst/>
        </a:prstGeom>
        <a:solidFill>
          <a:schemeClr val="accent2">
            <a:hueOff val="-7906288"/>
            <a:satOff val="36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latin typeface="Arial" panose="020B0604020202020204" pitchFamily="34" charset="0"/>
              <a:cs typeface="Arial" panose="020B0604020202020204" pitchFamily="34" charset="0"/>
            </a:rPr>
            <a:t>Text Margins</a:t>
          </a:r>
        </a:p>
      </dsp:txBody>
      <dsp:txXfrm>
        <a:off x="37696" y="1841319"/>
        <a:ext cx="6315883" cy="696808"/>
      </dsp:txXfrm>
    </dsp:sp>
    <dsp:sp modelId="{FCFA6E2C-6F8E-494F-80A8-C1A728BA7272}">
      <dsp:nvSpPr>
        <dsp:cNvPr id="0" name=""/>
        <dsp:cNvSpPr/>
      </dsp:nvSpPr>
      <dsp:spPr>
        <a:xfrm>
          <a:off x="0" y="2670863"/>
          <a:ext cx="6391275" cy="772200"/>
        </a:xfrm>
        <a:prstGeom prst="roundRect">
          <a:avLst/>
        </a:prstGeom>
        <a:solidFill>
          <a:schemeClr val="accent2">
            <a:hueOff val="-11859433"/>
            <a:satOff val="54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latin typeface="Arial" panose="020B0604020202020204" pitchFamily="34" charset="0"/>
              <a:cs typeface="Arial" panose="020B0604020202020204" pitchFamily="34" charset="0"/>
            </a:rPr>
            <a:t>Paper Type</a:t>
          </a:r>
        </a:p>
      </dsp:txBody>
      <dsp:txXfrm>
        <a:off x="37696" y="2708559"/>
        <a:ext cx="6315883" cy="696808"/>
      </dsp:txXfrm>
    </dsp:sp>
    <dsp:sp modelId="{0AAB9DB9-8DCF-4CDB-BC4E-B3B6A143A085}">
      <dsp:nvSpPr>
        <dsp:cNvPr id="0" name=""/>
        <dsp:cNvSpPr/>
      </dsp:nvSpPr>
      <dsp:spPr>
        <a:xfrm>
          <a:off x="0" y="3538103"/>
          <a:ext cx="6391275" cy="772200"/>
        </a:xfrm>
        <a:prstGeom prst="roundRect">
          <a:avLst/>
        </a:prstGeom>
        <a:solidFill>
          <a:schemeClr val="accent2">
            <a:hueOff val="-15812576"/>
            <a:satOff val="72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latin typeface="Arial" panose="020B0604020202020204" pitchFamily="34" charset="0"/>
              <a:cs typeface="Arial" panose="020B0604020202020204" pitchFamily="34" charset="0"/>
            </a:rPr>
            <a:t>Creativity</a:t>
          </a:r>
        </a:p>
      </dsp:txBody>
      <dsp:txXfrm>
        <a:off x="37696" y="3575799"/>
        <a:ext cx="6315883" cy="696808"/>
      </dsp:txXfrm>
    </dsp:sp>
    <dsp:sp modelId="{5B19C270-18BA-455B-ACAF-AEED05E91DF0}">
      <dsp:nvSpPr>
        <dsp:cNvPr id="0" name=""/>
        <dsp:cNvSpPr/>
      </dsp:nvSpPr>
      <dsp:spPr>
        <a:xfrm>
          <a:off x="0" y="4405343"/>
          <a:ext cx="6391275" cy="77220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latin typeface="Arial" panose="020B0604020202020204" pitchFamily="34" charset="0"/>
              <a:cs typeface="Arial" panose="020B0604020202020204" pitchFamily="34" charset="0"/>
            </a:rPr>
            <a:t>Font	</a:t>
          </a:r>
        </a:p>
      </dsp:txBody>
      <dsp:txXfrm>
        <a:off x="37696" y="4443039"/>
        <a:ext cx="6315883" cy="6968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5C803-8B4F-4D4E-B31F-5F329EE7E6BE}">
      <dsp:nvSpPr>
        <dsp:cNvPr id="0" name=""/>
        <dsp:cNvSpPr/>
      </dsp:nvSpPr>
      <dsp:spPr>
        <a:xfrm>
          <a:off x="0" y="2561"/>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70A7F-60A1-4542-BF11-31019306DCDF}">
      <dsp:nvSpPr>
        <dsp:cNvPr id="0" name=""/>
        <dsp:cNvSpPr/>
      </dsp:nvSpPr>
      <dsp:spPr>
        <a:xfrm>
          <a:off x="0" y="2561"/>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latin typeface="Arial" panose="020B0604020202020204" pitchFamily="34" charset="0"/>
              <a:cs typeface="Arial" panose="020B0604020202020204" pitchFamily="34" charset="0"/>
            </a:rPr>
            <a:t>Photography books include same number of photos as other categories</a:t>
          </a:r>
        </a:p>
      </dsp:txBody>
      <dsp:txXfrm>
        <a:off x="0" y="2561"/>
        <a:ext cx="6391275" cy="1747187"/>
      </dsp:txXfrm>
    </dsp:sp>
    <dsp:sp modelId="{1382E928-4589-4C39-975F-9D1D1B187137}">
      <dsp:nvSpPr>
        <dsp:cNvPr id="0" name=""/>
        <dsp:cNvSpPr/>
      </dsp:nvSpPr>
      <dsp:spPr>
        <a:xfrm>
          <a:off x="0" y="1749749"/>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5A5C6-BD78-4047-AE5A-30358C8E385C}">
      <dsp:nvSpPr>
        <dsp:cNvPr id="0" name=""/>
        <dsp:cNvSpPr/>
      </dsp:nvSpPr>
      <dsp:spPr>
        <a:xfrm>
          <a:off x="0" y="1749749"/>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latin typeface="Arial" panose="020B0604020202020204" pitchFamily="34" charset="0"/>
              <a:cs typeface="Arial" panose="020B0604020202020204" pitchFamily="34" charset="0"/>
            </a:rPr>
            <a:t>Old Report Forms will NOT be included in any book</a:t>
          </a:r>
        </a:p>
      </dsp:txBody>
      <dsp:txXfrm>
        <a:off x="0" y="1749749"/>
        <a:ext cx="6391275" cy="1747187"/>
      </dsp:txXfrm>
    </dsp:sp>
    <dsp:sp modelId="{CD1F05AB-A898-4C8E-8E15-2D919C0F83E9}">
      <dsp:nvSpPr>
        <dsp:cNvPr id="0" name=""/>
        <dsp:cNvSpPr/>
      </dsp:nvSpPr>
      <dsp:spPr>
        <a:xfrm>
          <a:off x="0" y="3496937"/>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0F250A-CF9A-4E00-9024-31E24473B734}">
      <dsp:nvSpPr>
        <dsp:cNvPr id="0" name=""/>
        <dsp:cNvSpPr/>
      </dsp:nvSpPr>
      <dsp:spPr>
        <a:xfrm>
          <a:off x="0" y="3496937"/>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latin typeface="Arial" panose="020B0604020202020204" pitchFamily="34" charset="0"/>
              <a:cs typeface="Arial" panose="020B0604020202020204" pitchFamily="34" charset="0"/>
            </a:rPr>
            <a:t>Updated categories</a:t>
          </a:r>
        </a:p>
      </dsp:txBody>
      <dsp:txXfrm>
        <a:off x="0" y="3496937"/>
        <a:ext cx="6391275" cy="17471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EC2E1-157D-48C2-93F3-8A8472A54873}">
      <dsp:nvSpPr>
        <dsp:cNvPr id="0" name=""/>
        <dsp:cNvSpPr/>
      </dsp:nvSpPr>
      <dsp:spPr>
        <a:xfrm>
          <a:off x="472809" y="1430"/>
          <a:ext cx="1142074" cy="68524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Animal Agriculture</a:t>
          </a:r>
        </a:p>
      </dsp:txBody>
      <dsp:txXfrm>
        <a:off x="472809" y="1430"/>
        <a:ext cx="1142074" cy="685244"/>
      </dsp:txXfrm>
    </dsp:sp>
    <dsp:sp modelId="{4A8C737F-0A15-4861-B43D-6210928CE051}">
      <dsp:nvSpPr>
        <dsp:cNvPr id="0" name=""/>
        <dsp:cNvSpPr/>
      </dsp:nvSpPr>
      <dsp:spPr>
        <a:xfrm>
          <a:off x="1729091" y="1430"/>
          <a:ext cx="1142074" cy="685244"/>
        </a:xfrm>
        <a:prstGeom prst="rect">
          <a:avLst/>
        </a:prstGeom>
        <a:solidFill>
          <a:schemeClr val="accent2">
            <a:hueOff val="-823572"/>
            <a:satOff val="3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Beef </a:t>
          </a:r>
        </a:p>
      </dsp:txBody>
      <dsp:txXfrm>
        <a:off x="1729091" y="1430"/>
        <a:ext cx="1142074" cy="685244"/>
      </dsp:txXfrm>
    </dsp:sp>
    <dsp:sp modelId="{EFE2360F-3E56-45F2-BE75-89AB0AC8DD75}">
      <dsp:nvSpPr>
        <dsp:cNvPr id="0" name=""/>
        <dsp:cNvSpPr/>
      </dsp:nvSpPr>
      <dsp:spPr>
        <a:xfrm>
          <a:off x="2985372" y="1430"/>
          <a:ext cx="1142074" cy="685244"/>
        </a:xfrm>
        <a:prstGeom prst="rect">
          <a:avLst/>
        </a:prstGeom>
        <a:solidFill>
          <a:schemeClr val="accent2">
            <a:hueOff val="-1647143"/>
            <a:satOff val="7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Citizenship,  Civic Education &amp; Community Service </a:t>
          </a:r>
        </a:p>
      </dsp:txBody>
      <dsp:txXfrm>
        <a:off x="2985372" y="1430"/>
        <a:ext cx="1142074" cy="685244"/>
      </dsp:txXfrm>
    </dsp:sp>
    <dsp:sp modelId="{928D40F1-26BE-48A8-8E02-634B5FB3AB5A}">
      <dsp:nvSpPr>
        <dsp:cNvPr id="0" name=""/>
        <dsp:cNvSpPr/>
      </dsp:nvSpPr>
      <dsp:spPr>
        <a:xfrm>
          <a:off x="4241654" y="1430"/>
          <a:ext cx="1142074" cy="685244"/>
        </a:xfrm>
        <a:prstGeom prst="rect">
          <a:avLst/>
        </a:prstGeom>
        <a:solidFill>
          <a:schemeClr val="accent2">
            <a:hueOff val="-2470715"/>
            <a:satOff val="113"/>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Dog Care &amp; Training </a:t>
          </a:r>
        </a:p>
      </dsp:txBody>
      <dsp:txXfrm>
        <a:off x="4241654" y="1430"/>
        <a:ext cx="1142074" cy="685244"/>
      </dsp:txXfrm>
    </dsp:sp>
    <dsp:sp modelId="{877BF676-567B-475B-B078-96D1D3FD40EF}">
      <dsp:nvSpPr>
        <dsp:cNvPr id="0" name=""/>
        <dsp:cNvSpPr/>
      </dsp:nvSpPr>
      <dsp:spPr>
        <a:xfrm>
          <a:off x="5497936" y="1430"/>
          <a:ext cx="1142074" cy="685244"/>
        </a:xfrm>
        <a:prstGeom prst="rect">
          <a:avLst/>
        </a:prstGeom>
        <a:solidFill>
          <a:schemeClr val="accent2">
            <a:hueOff val="-3294287"/>
            <a:satOff val="15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Consumer Education </a:t>
          </a:r>
        </a:p>
      </dsp:txBody>
      <dsp:txXfrm>
        <a:off x="5497936" y="1430"/>
        <a:ext cx="1142074" cy="685244"/>
      </dsp:txXfrm>
    </dsp:sp>
    <dsp:sp modelId="{77D364EE-D486-4B87-9B7C-068F2104629C}">
      <dsp:nvSpPr>
        <dsp:cNvPr id="0" name=""/>
        <dsp:cNvSpPr/>
      </dsp:nvSpPr>
      <dsp:spPr>
        <a:xfrm>
          <a:off x="6754217" y="1430"/>
          <a:ext cx="1142074" cy="685244"/>
        </a:xfrm>
        <a:prstGeom prst="rect">
          <a:avLst/>
        </a:prstGeom>
        <a:solidFill>
          <a:schemeClr val="accent2">
            <a:hueOff val="-4117858"/>
            <a:satOff val="18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Entomology</a:t>
          </a:r>
        </a:p>
      </dsp:txBody>
      <dsp:txXfrm>
        <a:off x="6754217" y="1430"/>
        <a:ext cx="1142074" cy="685244"/>
      </dsp:txXfrm>
    </dsp:sp>
    <dsp:sp modelId="{0789CF63-3BE5-435B-AC14-B1A1A7AC94DD}">
      <dsp:nvSpPr>
        <dsp:cNvPr id="0" name=""/>
        <dsp:cNvSpPr/>
      </dsp:nvSpPr>
      <dsp:spPr>
        <a:xfrm>
          <a:off x="8010499" y="1430"/>
          <a:ext cx="1142074" cy="685244"/>
        </a:xfrm>
        <a:prstGeom prst="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Fashion &amp; Interior Design </a:t>
          </a:r>
        </a:p>
      </dsp:txBody>
      <dsp:txXfrm>
        <a:off x="8010499" y="1430"/>
        <a:ext cx="1142074" cy="685244"/>
      </dsp:txXfrm>
    </dsp:sp>
    <dsp:sp modelId="{943C9C7C-2259-4A45-8FBC-14837A28A921}">
      <dsp:nvSpPr>
        <dsp:cNvPr id="0" name=""/>
        <dsp:cNvSpPr/>
      </dsp:nvSpPr>
      <dsp:spPr>
        <a:xfrm>
          <a:off x="472809" y="800882"/>
          <a:ext cx="1142074" cy="685244"/>
        </a:xfrm>
        <a:prstGeom prst="rect">
          <a:avLst/>
        </a:prstGeom>
        <a:solidFill>
          <a:schemeClr val="accent2">
            <a:hueOff val="-5765002"/>
            <a:satOff val="263"/>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Food &amp; Nutrition </a:t>
          </a:r>
        </a:p>
      </dsp:txBody>
      <dsp:txXfrm>
        <a:off x="472809" y="800882"/>
        <a:ext cx="1142074" cy="685244"/>
      </dsp:txXfrm>
    </dsp:sp>
    <dsp:sp modelId="{5E4BCC9A-DC23-423A-986B-2DB90960D517}">
      <dsp:nvSpPr>
        <dsp:cNvPr id="0" name=""/>
        <dsp:cNvSpPr/>
      </dsp:nvSpPr>
      <dsp:spPr>
        <a:xfrm>
          <a:off x="1729091" y="800882"/>
          <a:ext cx="1142074" cy="685244"/>
        </a:xfrm>
        <a:prstGeom prst="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Gardening &amp; Horticulture </a:t>
          </a:r>
        </a:p>
      </dsp:txBody>
      <dsp:txXfrm>
        <a:off x="1729091" y="800882"/>
        <a:ext cx="1142074" cy="685244"/>
      </dsp:txXfrm>
    </dsp:sp>
    <dsp:sp modelId="{661CDD3A-447C-4E13-B015-0EFA54462CAE}">
      <dsp:nvSpPr>
        <dsp:cNvPr id="0" name=""/>
        <dsp:cNvSpPr/>
      </dsp:nvSpPr>
      <dsp:spPr>
        <a:xfrm>
          <a:off x="2985372" y="800882"/>
          <a:ext cx="1142074" cy="685244"/>
        </a:xfrm>
        <a:prstGeom prst="rect">
          <a:avLst/>
        </a:prstGeom>
        <a:solidFill>
          <a:schemeClr val="accent2">
            <a:hueOff val="-7412145"/>
            <a:satOff val="33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Goat </a:t>
          </a:r>
        </a:p>
      </dsp:txBody>
      <dsp:txXfrm>
        <a:off x="2985372" y="800882"/>
        <a:ext cx="1142074" cy="685244"/>
      </dsp:txXfrm>
    </dsp:sp>
    <dsp:sp modelId="{8C5C9EFA-4CA5-4E82-B05E-3AA5B40AB140}">
      <dsp:nvSpPr>
        <dsp:cNvPr id="0" name=""/>
        <dsp:cNvSpPr/>
      </dsp:nvSpPr>
      <dsp:spPr>
        <a:xfrm>
          <a:off x="4241654" y="800882"/>
          <a:ext cx="1142074" cy="685244"/>
        </a:xfrm>
        <a:prstGeom prst="rect">
          <a:avLst/>
        </a:prstGeom>
        <a:solidFill>
          <a:schemeClr val="accent2">
            <a:hueOff val="-8235717"/>
            <a:satOff val="37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Health and Personal Safety </a:t>
          </a:r>
        </a:p>
      </dsp:txBody>
      <dsp:txXfrm>
        <a:off x="4241654" y="800882"/>
        <a:ext cx="1142074" cy="685244"/>
      </dsp:txXfrm>
    </dsp:sp>
    <dsp:sp modelId="{D001F04D-0450-49CF-AB0D-A01019E7EAD8}">
      <dsp:nvSpPr>
        <dsp:cNvPr id="0" name=""/>
        <dsp:cNvSpPr/>
      </dsp:nvSpPr>
      <dsp:spPr>
        <a:xfrm>
          <a:off x="5497936" y="800882"/>
          <a:ext cx="1142074" cy="685244"/>
        </a:xfrm>
        <a:prstGeom prst="rect">
          <a:avLst/>
        </a:prstGeom>
        <a:solidFill>
          <a:schemeClr val="accent2">
            <a:hueOff val="-9059289"/>
            <a:satOff val="413"/>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Horse </a:t>
          </a:r>
        </a:p>
      </dsp:txBody>
      <dsp:txXfrm>
        <a:off x="5497936" y="800882"/>
        <a:ext cx="1142074" cy="685244"/>
      </dsp:txXfrm>
    </dsp:sp>
    <dsp:sp modelId="{3EA032AD-8F75-4D2D-9D6C-F9A5936D81BA}">
      <dsp:nvSpPr>
        <dsp:cNvPr id="0" name=""/>
        <dsp:cNvSpPr/>
      </dsp:nvSpPr>
      <dsp:spPr>
        <a:xfrm>
          <a:off x="6754217" y="800882"/>
          <a:ext cx="1142074" cy="685244"/>
        </a:xfrm>
        <a:prstGeom prst="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Leadership </a:t>
          </a:r>
        </a:p>
      </dsp:txBody>
      <dsp:txXfrm>
        <a:off x="6754217" y="800882"/>
        <a:ext cx="1142074" cy="685244"/>
      </dsp:txXfrm>
    </dsp:sp>
    <dsp:sp modelId="{4E2D9633-F0AC-4175-9BE0-623281341553}">
      <dsp:nvSpPr>
        <dsp:cNvPr id="0" name=""/>
        <dsp:cNvSpPr/>
      </dsp:nvSpPr>
      <dsp:spPr>
        <a:xfrm>
          <a:off x="8010499" y="800882"/>
          <a:ext cx="1142074" cy="685244"/>
        </a:xfrm>
        <a:prstGeom prst="rect">
          <a:avLst/>
        </a:prstGeom>
        <a:solidFill>
          <a:schemeClr val="accent2">
            <a:hueOff val="-10706432"/>
            <a:satOff val="48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Natural Resources </a:t>
          </a:r>
        </a:p>
      </dsp:txBody>
      <dsp:txXfrm>
        <a:off x="8010499" y="800882"/>
        <a:ext cx="1142074" cy="685244"/>
      </dsp:txXfrm>
    </dsp:sp>
    <dsp:sp modelId="{ABC01015-F8FB-4643-8A09-F9CA719CC899}">
      <dsp:nvSpPr>
        <dsp:cNvPr id="0" name=""/>
        <dsp:cNvSpPr/>
      </dsp:nvSpPr>
      <dsp:spPr>
        <a:xfrm>
          <a:off x="472809" y="1600334"/>
          <a:ext cx="1142074" cy="685244"/>
        </a:xfrm>
        <a:prstGeom prst="rect">
          <a:avLst/>
        </a:prstGeom>
        <a:solidFill>
          <a:schemeClr val="accent2">
            <a:hueOff val="-11530003"/>
            <a:satOff val="52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Photography </a:t>
          </a:r>
        </a:p>
      </dsp:txBody>
      <dsp:txXfrm>
        <a:off x="472809" y="1600334"/>
        <a:ext cx="1142074" cy="685244"/>
      </dsp:txXfrm>
    </dsp:sp>
    <dsp:sp modelId="{186FF107-3ADF-4FE8-83D2-24250C1222FE}">
      <dsp:nvSpPr>
        <dsp:cNvPr id="0" name=""/>
        <dsp:cNvSpPr/>
      </dsp:nvSpPr>
      <dsp:spPr>
        <a:xfrm>
          <a:off x="1729091" y="1600334"/>
          <a:ext cx="1142074" cy="685244"/>
        </a:xfrm>
        <a:prstGeom prst="rect">
          <a:avLst/>
        </a:prstGeom>
        <a:solidFill>
          <a:schemeClr val="accent2">
            <a:hueOff val="-12353576"/>
            <a:satOff val="563"/>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Plant &amp; Soil Science </a:t>
          </a:r>
        </a:p>
      </dsp:txBody>
      <dsp:txXfrm>
        <a:off x="1729091" y="1600334"/>
        <a:ext cx="1142074" cy="685244"/>
      </dsp:txXfrm>
    </dsp:sp>
    <dsp:sp modelId="{A2FB6880-82E9-4C29-94E1-863238B8F776}">
      <dsp:nvSpPr>
        <dsp:cNvPr id="0" name=""/>
        <dsp:cNvSpPr/>
      </dsp:nvSpPr>
      <dsp:spPr>
        <a:xfrm>
          <a:off x="2985372" y="1600334"/>
          <a:ext cx="1142074" cy="685244"/>
        </a:xfrm>
        <a:prstGeom prst="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Poultry </a:t>
          </a:r>
        </a:p>
      </dsp:txBody>
      <dsp:txXfrm>
        <a:off x="2985372" y="1600334"/>
        <a:ext cx="1142074" cy="685244"/>
      </dsp:txXfrm>
    </dsp:sp>
    <dsp:sp modelId="{AEB48F3E-74E9-49A5-9D47-BD059F04A7AD}">
      <dsp:nvSpPr>
        <dsp:cNvPr id="0" name=""/>
        <dsp:cNvSpPr/>
      </dsp:nvSpPr>
      <dsp:spPr>
        <a:xfrm>
          <a:off x="4241654" y="1600334"/>
          <a:ext cx="1142074" cy="685244"/>
        </a:xfrm>
        <a:prstGeom prst="rect">
          <a:avLst/>
        </a:prstGeom>
        <a:solidFill>
          <a:schemeClr val="accent2">
            <a:hueOff val="-14000718"/>
            <a:satOff val="63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Public Speaking </a:t>
          </a:r>
        </a:p>
      </dsp:txBody>
      <dsp:txXfrm>
        <a:off x="4241654" y="1600334"/>
        <a:ext cx="1142074" cy="685244"/>
      </dsp:txXfrm>
    </dsp:sp>
    <dsp:sp modelId="{8C4142D8-6766-4113-8C0C-9F33760413FD}">
      <dsp:nvSpPr>
        <dsp:cNvPr id="0" name=""/>
        <dsp:cNvSpPr/>
      </dsp:nvSpPr>
      <dsp:spPr>
        <a:xfrm>
          <a:off x="5497936" y="1600334"/>
          <a:ext cx="1142074" cy="685244"/>
        </a:xfrm>
        <a:prstGeom prst="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Rabbit </a:t>
          </a:r>
        </a:p>
      </dsp:txBody>
      <dsp:txXfrm>
        <a:off x="5497936" y="1600334"/>
        <a:ext cx="1142074" cy="685244"/>
      </dsp:txXfrm>
    </dsp:sp>
    <dsp:sp modelId="{8393CBA9-09CB-42AA-B818-8087DD5C544B}">
      <dsp:nvSpPr>
        <dsp:cNvPr id="0" name=""/>
        <dsp:cNvSpPr/>
      </dsp:nvSpPr>
      <dsp:spPr>
        <a:xfrm>
          <a:off x="6754217" y="1600334"/>
          <a:ext cx="1142074" cy="685244"/>
        </a:xfrm>
        <a:prstGeom prst="rect">
          <a:avLst/>
        </a:prstGeom>
        <a:solidFill>
          <a:schemeClr val="accent2">
            <a:hueOff val="-15647862"/>
            <a:satOff val="713"/>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Science, Technology, Engineering &amp; Math (STEM) </a:t>
          </a:r>
        </a:p>
      </dsp:txBody>
      <dsp:txXfrm>
        <a:off x="6754217" y="1600334"/>
        <a:ext cx="1142074" cy="685244"/>
      </dsp:txXfrm>
    </dsp:sp>
    <dsp:sp modelId="{8F4621B6-7D12-4C38-8A5C-8135D21D6108}">
      <dsp:nvSpPr>
        <dsp:cNvPr id="0" name=""/>
        <dsp:cNvSpPr/>
      </dsp:nvSpPr>
      <dsp:spPr>
        <a:xfrm>
          <a:off x="8010499" y="1600334"/>
          <a:ext cx="1142074" cy="685244"/>
        </a:xfrm>
        <a:prstGeom prst="rect">
          <a:avLst/>
        </a:prstGeom>
        <a:solidFill>
          <a:schemeClr val="accent2">
            <a:hueOff val="-16471434"/>
            <a:satOff val="7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Sheep </a:t>
          </a:r>
        </a:p>
      </dsp:txBody>
      <dsp:txXfrm>
        <a:off x="8010499" y="1600334"/>
        <a:ext cx="1142074" cy="685244"/>
      </dsp:txXfrm>
    </dsp:sp>
    <dsp:sp modelId="{FF0690C3-3FA6-4A20-BFDC-603F8AA51A79}">
      <dsp:nvSpPr>
        <dsp:cNvPr id="0" name=""/>
        <dsp:cNvSpPr/>
      </dsp:nvSpPr>
      <dsp:spPr>
        <a:xfrm>
          <a:off x="2357231" y="2399786"/>
          <a:ext cx="1142074" cy="685244"/>
        </a:xfrm>
        <a:prstGeom prst="rect">
          <a:avLst/>
        </a:prstGeom>
        <a:solidFill>
          <a:schemeClr val="accent2">
            <a:hueOff val="-17295005"/>
            <a:satOff val="78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Shooting Sports </a:t>
          </a:r>
        </a:p>
      </dsp:txBody>
      <dsp:txXfrm>
        <a:off x="2357231" y="2399786"/>
        <a:ext cx="1142074" cy="685244"/>
      </dsp:txXfrm>
    </dsp:sp>
    <dsp:sp modelId="{7E739B32-4981-428C-AB50-01D9B4C0A39C}">
      <dsp:nvSpPr>
        <dsp:cNvPr id="0" name=""/>
        <dsp:cNvSpPr/>
      </dsp:nvSpPr>
      <dsp:spPr>
        <a:xfrm>
          <a:off x="3613513" y="2399786"/>
          <a:ext cx="1142074" cy="685244"/>
        </a:xfrm>
        <a:prstGeom prst="rect">
          <a:avLst/>
        </a:prstGeom>
        <a:solidFill>
          <a:schemeClr val="accent2">
            <a:hueOff val="-18118577"/>
            <a:satOff val="82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Swine </a:t>
          </a:r>
        </a:p>
      </dsp:txBody>
      <dsp:txXfrm>
        <a:off x="3613513" y="2399786"/>
        <a:ext cx="1142074" cy="685244"/>
      </dsp:txXfrm>
    </dsp:sp>
    <dsp:sp modelId="{EB965DDD-D60F-41C9-B84C-EAF85A2637A9}">
      <dsp:nvSpPr>
        <dsp:cNvPr id="0" name=""/>
        <dsp:cNvSpPr/>
      </dsp:nvSpPr>
      <dsp:spPr>
        <a:xfrm>
          <a:off x="4869795" y="2399786"/>
          <a:ext cx="1142074" cy="685244"/>
        </a:xfrm>
        <a:prstGeom prst="rect">
          <a:avLst/>
        </a:prstGeom>
        <a:solidFill>
          <a:schemeClr val="accent2">
            <a:hueOff val="-18942149"/>
            <a:satOff val="863"/>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Visual &amp; Performance Arts </a:t>
          </a:r>
        </a:p>
      </dsp:txBody>
      <dsp:txXfrm>
        <a:off x="4869795" y="2399786"/>
        <a:ext cx="1142074" cy="685244"/>
      </dsp:txXfrm>
    </dsp:sp>
    <dsp:sp modelId="{A142A069-CB77-40FC-A238-9F14E4C33EE0}">
      <dsp:nvSpPr>
        <dsp:cNvPr id="0" name=""/>
        <dsp:cNvSpPr/>
      </dsp:nvSpPr>
      <dsp:spPr>
        <a:xfrm>
          <a:off x="6126076" y="2399786"/>
          <a:ext cx="1142074" cy="685244"/>
        </a:xfrm>
        <a:prstGeom prst="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Veterinary Science </a:t>
          </a:r>
        </a:p>
      </dsp:txBody>
      <dsp:txXfrm>
        <a:off x="6126076" y="2399786"/>
        <a:ext cx="1142074" cy="6852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789BA-4B95-43A8-B050-7B6C506645F8}">
      <dsp:nvSpPr>
        <dsp:cNvPr id="0" name=""/>
        <dsp:cNvSpPr/>
      </dsp:nvSpPr>
      <dsp:spPr>
        <a:xfrm>
          <a:off x="0" y="91463"/>
          <a:ext cx="6391275" cy="249444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Senior 4-H members who win first place at the Texas 4-H Record Book Judging competition, MAY submit an additional Record Book in future years in the same category in which they earned first place. </a:t>
          </a:r>
        </a:p>
      </dsp:txBody>
      <dsp:txXfrm>
        <a:off x="121769" y="213232"/>
        <a:ext cx="6147737" cy="2250902"/>
      </dsp:txXfrm>
    </dsp:sp>
    <dsp:sp modelId="{0F04CF1D-F88F-454D-B1C0-B83287B91136}">
      <dsp:nvSpPr>
        <dsp:cNvPr id="0" name=""/>
        <dsp:cNvSpPr/>
      </dsp:nvSpPr>
      <dsp:spPr>
        <a:xfrm>
          <a:off x="0" y="2660783"/>
          <a:ext cx="6391275" cy="2494440"/>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$1,500 - $1,750</a:t>
          </a:r>
        </a:p>
      </dsp:txBody>
      <dsp:txXfrm>
        <a:off x="121769" y="2782552"/>
        <a:ext cx="6147737" cy="2250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02F8D-103D-465A-822D-F4B6AF4105C5}">
      <dsp:nvSpPr>
        <dsp:cNvPr id="0" name=""/>
        <dsp:cNvSpPr/>
      </dsp:nvSpPr>
      <dsp:spPr>
        <a:xfrm>
          <a:off x="755" y="468729"/>
          <a:ext cx="2947117" cy="176827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Same form for all age divisions</a:t>
          </a:r>
        </a:p>
      </dsp:txBody>
      <dsp:txXfrm>
        <a:off x="755" y="468729"/>
        <a:ext cx="2947117" cy="1768270"/>
      </dsp:txXfrm>
    </dsp:sp>
    <dsp:sp modelId="{60F9D66D-4BB4-4002-AD15-1F54363C66B0}">
      <dsp:nvSpPr>
        <dsp:cNvPr id="0" name=""/>
        <dsp:cNvSpPr/>
      </dsp:nvSpPr>
      <dsp:spPr>
        <a:xfrm>
          <a:off x="3242585" y="468729"/>
          <a:ext cx="2947117" cy="1768270"/>
        </a:xfrm>
        <a:prstGeom prst="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Request same content</a:t>
          </a:r>
        </a:p>
      </dsp:txBody>
      <dsp:txXfrm>
        <a:off x="3242585" y="468729"/>
        <a:ext cx="2947117" cy="1768270"/>
      </dsp:txXfrm>
    </dsp:sp>
    <dsp:sp modelId="{66747E4A-21D1-44D7-9162-6416BF0EBB7E}">
      <dsp:nvSpPr>
        <dsp:cNvPr id="0" name=""/>
        <dsp:cNvSpPr/>
      </dsp:nvSpPr>
      <dsp:spPr>
        <a:xfrm>
          <a:off x="755" y="2531712"/>
          <a:ext cx="2947117" cy="1768270"/>
        </a:xfrm>
        <a:prstGeom prst="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Number of allowable entries varies</a:t>
          </a:r>
        </a:p>
      </dsp:txBody>
      <dsp:txXfrm>
        <a:off x="755" y="2531712"/>
        <a:ext cx="2947117" cy="1768270"/>
      </dsp:txXfrm>
    </dsp:sp>
    <dsp:sp modelId="{4543EF41-E985-4065-BEB8-C99545792885}">
      <dsp:nvSpPr>
        <dsp:cNvPr id="0" name=""/>
        <dsp:cNvSpPr/>
      </dsp:nvSpPr>
      <dsp:spPr>
        <a:xfrm>
          <a:off x="3242585" y="2531712"/>
          <a:ext cx="2947117" cy="1768270"/>
        </a:xfrm>
        <a:prstGeom prst="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 Current year and three preceding calendar years</a:t>
          </a:r>
        </a:p>
      </dsp:txBody>
      <dsp:txXfrm>
        <a:off x="3242585" y="2531712"/>
        <a:ext cx="2947117" cy="1768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D1E8B-969D-491A-8F12-1FE7C3282431}">
      <dsp:nvSpPr>
        <dsp:cNvPr id="0" name=""/>
        <dsp:cNvSpPr/>
      </dsp:nvSpPr>
      <dsp:spPr>
        <a:xfrm>
          <a:off x="923249" y="552377"/>
          <a:ext cx="1250177" cy="1250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542D58-4950-40C0-8903-BBE2506BF972}">
      <dsp:nvSpPr>
        <dsp:cNvPr id="0" name=""/>
        <dsp:cNvSpPr/>
      </dsp:nvSpPr>
      <dsp:spPr>
        <a:xfrm>
          <a:off x="159251" y="2150305"/>
          <a:ext cx="27781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latin typeface="Arial" panose="020B0604020202020204" pitchFamily="34" charset="0"/>
              <a:cs typeface="Arial" panose="020B0604020202020204" pitchFamily="34" charset="0"/>
            </a:rPr>
            <a:t>Goal setting</a:t>
          </a:r>
        </a:p>
      </dsp:txBody>
      <dsp:txXfrm>
        <a:off x="159251" y="2150305"/>
        <a:ext cx="2778172" cy="720000"/>
      </dsp:txXfrm>
    </dsp:sp>
    <dsp:sp modelId="{E2D6D905-1538-47F9-9708-BF8D4E5F37D6}">
      <dsp:nvSpPr>
        <dsp:cNvPr id="0" name=""/>
        <dsp:cNvSpPr/>
      </dsp:nvSpPr>
      <dsp:spPr>
        <a:xfrm>
          <a:off x="4187602" y="552377"/>
          <a:ext cx="1250177" cy="1250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C95D99-BD2F-474A-917D-440DF367A2C3}">
      <dsp:nvSpPr>
        <dsp:cNvPr id="0" name=""/>
        <dsp:cNvSpPr/>
      </dsp:nvSpPr>
      <dsp:spPr>
        <a:xfrm>
          <a:off x="3423605" y="2150305"/>
          <a:ext cx="27781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latin typeface="Arial" panose="020B0604020202020204" pitchFamily="34" charset="0"/>
              <a:cs typeface="Arial" panose="020B0604020202020204" pitchFamily="34" charset="0"/>
            </a:rPr>
            <a:t>Journaling</a:t>
          </a:r>
        </a:p>
      </dsp:txBody>
      <dsp:txXfrm>
        <a:off x="3423605" y="2150305"/>
        <a:ext cx="2778172" cy="720000"/>
      </dsp:txXfrm>
    </dsp:sp>
    <dsp:sp modelId="{D0CE672F-D7B1-4974-A1BC-A4E77C4ABF0C}">
      <dsp:nvSpPr>
        <dsp:cNvPr id="0" name=""/>
        <dsp:cNvSpPr/>
      </dsp:nvSpPr>
      <dsp:spPr>
        <a:xfrm>
          <a:off x="7451955" y="552377"/>
          <a:ext cx="1250177" cy="12501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678D07-04A7-4906-A77F-7D836A4CFD58}">
      <dsp:nvSpPr>
        <dsp:cNvPr id="0" name=""/>
        <dsp:cNvSpPr/>
      </dsp:nvSpPr>
      <dsp:spPr>
        <a:xfrm>
          <a:off x="6687958" y="2150305"/>
          <a:ext cx="27781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latin typeface="Arial" panose="020B0604020202020204" pitchFamily="34" charset="0"/>
              <a:cs typeface="Arial" panose="020B0604020202020204" pitchFamily="34" charset="0"/>
            </a:rPr>
            <a:t>Reflecting</a:t>
          </a:r>
        </a:p>
      </dsp:txBody>
      <dsp:txXfrm>
        <a:off x="6687958" y="2150305"/>
        <a:ext cx="2778172"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2A6E9-4E40-4A70-A425-F480BBDDC74B}">
      <dsp:nvSpPr>
        <dsp:cNvPr id="0" name=""/>
        <dsp:cNvSpPr/>
      </dsp:nvSpPr>
      <dsp:spPr>
        <a:xfrm>
          <a:off x="0" y="407093"/>
          <a:ext cx="6391275" cy="143909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As we start the new year, think about the things you want to do or accomplish or learn through your projects this year. </a:t>
          </a:r>
        </a:p>
      </dsp:txBody>
      <dsp:txXfrm>
        <a:off x="70251" y="477344"/>
        <a:ext cx="6250773" cy="1298597"/>
      </dsp:txXfrm>
    </dsp:sp>
    <dsp:sp modelId="{CB24C789-C889-449B-8EAD-599C1D472B93}">
      <dsp:nvSpPr>
        <dsp:cNvPr id="0" name=""/>
        <dsp:cNvSpPr/>
      </dsp:nvSpPr>
      <dsp:spPr>
        <a:xfrm>
          <a:off x="0" y="1903793"/>
          <a:ext cx="6391275" cy="1439099"/>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Write those goals down somewhere you can see them and add to them regularly. </a:t>
          </a:r>
        </a:p>
      </dsp:txBody>
      <dsp:txXfrm>
        <a:off x="70251" y="1974044"/>
        <a:ext cx="6250773" cy="1298597"/>
      </dsp:txXfrm>
    </dsp:sp>
    <dsp:sp modelId="{C4DCB631-D805-4AE2-8841-8015AC34D0FF}">
      <dsp:nvSpPr>
        <dsp:cNvPr id="0" name=""/>
        <dsp:cNvSpPr/>
      </dsp:nvSpPr>
      <dsp:spPr>
        <a:xfrm>
          <a:off x="0" y="3400493"/>
          <a:ext cx="6391275" cy="143909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As you participate in activities, write them down under the goal they pertain to. (you may have some that don’t pertain to a goal, and that’s OK! Write those on a different card or sheet)</a:t>
          </a:r>
        </a:p>
      </dsp:txBody>
      <dsp:txXfrm>
        <a:off x="70251" y="3470744"/>
        <a:ext cx="6250773" cy="12985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964B0-DD00-4A1B-976C-34B582AF3060}">
      <dsp:nvSpPr>
        <dsp:cNvPr id="0" name=""/>
        <dsp:cNvSpPr/>
      </dsp:nvSpPr>
      <dsp:spPr>
        <a:xfrm>
          <a:off x="1015177" y="490"/>
          <a:ext cx="2373446" cy="14240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What is your project? How did your project change or grow? What have you done and what have you learned? </a:t>
          </a:r>
        </a:p>
      </dsp:txBody>
      <dsp:txXfrm>
        <a:off x="1015177" y="490"/>
        <a:ext cx="2373446" cy="1424067"/>
      </dsp:txXfrm>
    </dsp:sp>
    <dsp:sp modelId="{EDD78701-9669-4CAD-A537-C21D4F8861B6}">
      <dsp:nvSpPr>
        <dsp:cNvPr id="0" name=""/>
        <dsp:cNvSpPr/>
      </dsp:nvSpPr>
      <dsp:spPr>
        <a:xfrm>
          <a:off x="3625968" y="490"/>
          <a:ext cx="2373446" cy="142406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sp:txBody>
      <dsp:txXfrm>
        <a:off x="3625968" y="490"/>
        <a:ext cx="2373446" cy="1424067"/>
      </dsp:txXfrm>
    </dsp:sp>
    <dsp:sp modelId="{5990703D-2B53-434F-B2C6-152AEF03C4B5}">
      <dsp:nvSpPr>
        <dsp:cNvPr id="0" name=""/>
        <dsp:cNvSpPr/>
      </dsp:nvSpPr>
      <dsp:spPr>
        <a:xfrm>
          <a:off x="6236759" y="490"/>
          <a:ext cx="2373446" cy="142406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Individual directed project learning experiences are also acceptable. </a:t>
          </a:r>
        </a:p>
      </dsp:txBody>
      <dsp:txXfrm>
        <a:off x="6236759" y="490"/>
        <a:ext cx="2373446" cy="1424067"/>
      </dsp:txXfrm>
    </dsp:sp>
    <dsp:sp modelId="{9DAAED69-01A1-4FB8-9CA1-63F6CFD08E4D}">
      <dsp:nvSpPr>
        <dsp:cNvPr id="0" name=""/>
        <dsp:cNvSpPr/>
      </dsp:nvSpPr>
      <dsp:spPr>
        <a:xfrm>
          <a:off x="2320572" y="1661902"/>
          <a:ext cx="2373446" cy="142406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Include up to 4 projects, current year and up to three preceding 4-H years (up to two preceding years for Juniors).  </a:t>
          </a:r>
        </a:p>
      </dsp:txBody>
      <dsp:txXfrm>
        <a:off x="2320572" y="1661902"/>
        <a:ext cx="2373446" cy="1424067"/>
      </dsp:txXfrm>
    </dsp:sp>
    <dsp:sp modelId="{B9A2F379-54F2-472B-908C-59219491EB13}">
      <dsp:nvSpPr>
        <dsp:cNvPr id="0" name=""/>
        <dsp:cNvSpPr/>
      </dsp:nvSpPr>
      <dsp:spPr>
        <a:xfrm>
          <a:off x="4931363" y="1661902"/>
          <a:ext cx="2373446" cy="142406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Arial" panose="020B0604020202020204" pitchFamily="34" charset="0"/>
              <a:cs typeface="Arial" panose="020B0604020202020204" pitchFamily="34" charset="0"/>
            </a:rPr>
            <a:t>Maximum page </a:t>
          </a:r>
          <a:r>
            <a:rPr lang="fr-FR" sz="1600" kern="1200" dirty="0" err="1">
              <a:latin typeface="Arial" panose="020B0604020202020204" pitchFamily="34" charset="0"/>
              <a:cs typeface="Arial" panose="020B0604020202020204" pitchFamily="34" charset="0"/>
            </a:rPr>
            <a:t>limits</a:t>
          </a:r>
          <a:r>
            <a:rPr lang="fr-FR" sz="1600" kern="1200" dirty="0">
              <a:latin typeface="Arial" panose="020B0604020202020204" pitchFamily="34" charset="0"/>
              <a:cs typeface="Arial" panose="020B0604020202020204" pitchFamily="34" charset="0"/>
            </a:rPr>
            <a:t>: Junior - 3 pages; </a:t>
          </a:r>
          <a:r>
            <a:rPr lang="fr-FR" sz="1600" kern="1200" dirty="0" err="1">
              <a:latin typeface="Arial" panose="020B0604020202020204" pitchFamily="34" charset="0"/>
              <a:cs typeface="Arial" panose="020B0604020202020204" pitchFamily="34" charset="0"/>
            </a:rPr>
            <a:t>Intermediate</a:t>
          </a:r>
          <a:r>
            <a:rPr lang="fr-FR" sz="1600" kern="1200" dirty="0">
              <a:latin typeface="Arial" panose="020B0604020202020204" pitchFamily="34" charset="0"/>
              <a:cs typeface="Arial" panose="020B0604020202020204" pitchFamily="34" charset="0"/>
            </a:rPr>
            <a:t> – 3 pages; Senior – 4 pages. </a:t>
          </a:r>
          <a:endParaRPr lang="en-US" sz="1600" kern="1200" dirty="0">
            <a:latin typeface="Arial" panose="020B0604020202020204" pitchFamily="34" charset="0"/>
            <a:cs typeface="Arial" panose="020B0604020202020204" pitchFamily="34" charset="0"/>
          </a:endParaRPr>
        </a:p>
      </dsp:txBody>
      <dsp:txXfrm>
        <a:off x="4931363" y="1661902"/>
        <a:ext cx="2373446" cy="14240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3EA-FC12-47B9-8746-6B8B77ACFAAC}">
      <dsp:nvSpPr>
        <dsp:cNvPr id="0" name=""/>
        <dsp:cNvSpPr/>
      </dsp:nvSpPr>
      <dsp:spPr>
        <a:xfrm>
          <a:off x="0" y="413393"/>
          <a:ext cx="6391275" cy="106177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Table includes : Year, Leadership Activity, Role, Level, Responsibilities/Duties/Accomplishments</a:t>
          </a:r>
        </a:p>
      </dsp:txBody>
      <dsp:txXfrm>
        <a:off x="51832" y="465225"/>
        <a:ext cx="6287611" cy="958111"/>
      </dsp:txXfrm>
    </dsp:sp>
    <dsp:sp modelId="{ABB5DF50-E07A-4B13-B4EB-DE12F5DB484D}">
      <dsp:nvSpPr>
        <dsp:cNvPr id="0" name=""/>
        <dsp:cNvSpPr/>
      </dsp:nvSpPr>
      <dsp:spPr>
        <a:xfrm>
          <a:off x="0" y="1532768"/>
          <a:ext cx="6391275" cy="1061775"/>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i="0" kern="120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sp:txBody>
      <dsp:txXfrm>
        <a:off x="51832" y="1584600"/>
        <a:ext cx="6287611" cy="958111"/>
      </dsp:txXfrm>
    </dsp:sp>
    <dsp:sp modelId="{2F45A642-AE26-416E-A420-89C3A38AC937}">
      <dsp:nvSpPr>
        <dsp:cNvPr id="0" name=""/>
        <dsp:cNvSpPr/>
      </dsp:nvSpPr>
      <dsp:spPr>
        <a:xfrm>
          <a:off x="0" y="2652143"/>
          <a:ext cx="6391275" cy="1061775"/>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51832" y="2703975"/>
        <a:ext cx="6287611" cy="958111"/>
      </dsp:txXfrm>
    </dsp:sp>
    <dsp:sp modelId="{A220A38A-E035-4450-B52F-F598EAD20096}">
      <dsp:nvSpPr>
        <dsp:cNvPr id="0" name=""/>
        <dsp:cNvSpPr/>
      </dsp:nvSpPr>
      <dsp:spPr>
        <a:xfrm>
          <a:off x="0" y="3771518"/>
          <a:ext cx="6391275" cy="106177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sp:txBody>
      <dsp:txXfrm>
        <a:off x="51832" y="3823350"/>
        <a:ext cx="6287611" cy="9581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C6317-1D4B-4E8C-8A3C-3D28E19F8521}">
      <dsp:nvSpPr>
        <dsp:cNvPr id="0" name=""/>
        <dsp:cNvSpPr/>
      </dsp:nvSpPr>
      <dsp:spPr>
        <a:xfrm>
          <a:off x="0" y="0"/>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58859-B9D9-46A7-9A0A-2B9C80512061}">
      <dsp:nvSpPr>
        <dsp:cNvPr id="0" name=""/>
        <dsp:cNvSpPr/>
      </dsp:nvSpPr>
      <dsp:spPr>
        <a:xfrm>
          <a:off x="0" y="0"/>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Table includes : Year, Your Role, Service Activity &amp; Importance &amp; Impact</a:t>
          </a:r>
        </a:p>
      </dsp:txBody>
      <dsp:txXfrm>
        <a:off x="0" y="0"/>
        <a:ext cx="6391275" cy="1311671"/>
      </dsp:txXfrm>
    </dsp:sp>
    <dsp:sp modelId="{25CDC24B-BC14-425B-84D1-1542A7F39877}">
      <dsp:nvSpPr>
        <dsp:cNvPr id="0" name=""/>
        <dsp:cNvSpPr/>
      </dsp:nvSpPr>
      <dsp:spPr>
        <a:xfrm>
          <a:off x="0" y="1311671"/>
          <a:ext cx="6391275" cy="0"/>
        </a:xfrm>
        <a:prstGeom prst="line">
          <a:avLst/>
        </a:prstGeom>
        <a:solidFill>
          <a:schemeClr val="accent2">
            <a:hueOff val="-6588574"/>
            <a:satOff val="300"/>
            <a:lumOff val="0"/>
            <a:alphaOff val="0"/>
          </a:schemeClr>
        </a:solidFill>
        <a:ln w="19050" cap="rnd" cmpd="sng" algn="ctr">
          <a:solidFill>
            <a:schemeClr val="accent2">
              <a:hueOff val="-6588574"/>
              <a:satOff val="30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6058BD-05E7-4507-B2B2-1DBF3FBC0B3B}">
      <dsp:nvSpPr>
        <dsp:cNvPr id="0" name=""/>
        <dsp:cNvSpPr/>
      </dsp:nvSpPr>
      <dsp:spPr>
        <a:xfrm>
          <a:off x="0" y="1311671"/>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i="0" kern="1200" dirty="0">
              <a:latin typeface="Arial" panose="020B0604020202020204" pitchFamily="34" charset="0"/>
              <a:cs typeface="Arial" panose="020B0604020202020204" pitchFamily="34" charset="0"/>
            </a:rPr>
            <a:t>List community service or service-learning projects that might include: clean ups, collections, repairs, construction, care packets, visitations, education, donations, presentations, etc</a:t>
          </a:r>
          <a:r>
            <a:rPr lang="en-US" sz="2100" i="1" kern="1200" dirty="0">
              <a:latin typeface="Arial" panose="020B0604020202020204" pitchFamily="34" charset="0"/>
              <a:cs typeface="Arial" panose="020B0604020202020204" pitchFamily="34" charset="0"/>
            </a:rPr>
            <a:t>. </a:t>
          </a:r>
          <a:endParaRPr lang="en-US" sz="2100" i="0" kern="1200" dirty="0">
            <a:latin typeface="Arial" panose="020B0604020202020204" pitchFamily="34" charset="0"/>
            <a:cs typeface="Arial" panose="020B0604020202020204" pitchFamily="34" charset="0"/>
          </a:endParaRPr>
        </a:p>
      </dsp:txBody>
      <dsp:txXfrm>
        <a:off x="0" y="1311671"/>
        <a:ext cx="6391275" cy="1311671"/>
      </dsp:txXfrm>
    </dsp:sp>
    <dsp:sp modelId="{1CB40942-DD51-4F75-A742-394D645205D2}">
      <dsp:nvSpPr>
        <dsp:cNvPr id="0" name=""/>
        <dsp:cNvSpPr/>
      </dsp:nvSpPr>
      <dsp:spPr>
        <a:xfrm>
          <a:off x="0" y="2623343"/>
          <a:ext cx="6391275" cy="0"/>
        </a:xfrm>
        <a:prstGeom prst="line">
          <a:avLst/>
        </a:prstGeom>
        <a:solidFill>
          <a:schemeClr val="accent2">
            <a:hueOff val="-13177148"/>
            <a:satOff val="601"/>
            <a:lumOff val="0"/>
            <a:alphaOff val="0"/>
          </a:schemeClr>
        </a:solidFill>
        <a:ln w="19050" cap="rnd" cmpd="sng" algn="ctr">
          <a:solidFill>
            <a:schemeClr val="accent2">
              <a:hueOff val="-13177148"/>
              <a:satOff val="6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04BC5-29EB-4B33-98CF-FC1860BCFD28}">
      <dsp:nvSpPr>
        <dsp:cNvPr id="0" name=""/>
        <dsp:cNvSpPr/>
      </dsp:nvSpPr>
      <dsp:spPr>
        <a:xfrm>
          <a:off x="0" y="2623343"/>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u="none" kern="1200" dirty="0">
              <a:latin typeface="Arial" panose="020B0604020202020204" pitchFamily="34" charset="0"/>
              <a:cs typeface="Arial" panose="020B0604020202020204" pitchFamily="34" charset="0"/>
            </a:rPr>
            <a:t>Include current year and up to 3 preceding 4-H years of activities (up to 2 years preceding 4-H years for Juniors). </a:t>
          </a:r>
          <a:endParaRPr lang="en-US" sz="2100" b="0" i="0" kern="1200" dirty="0">
            <a:latin typeface="Arial" panose="020B0604020202020204" pitchFamily="34" charset="0"/>
            <a:cs typeface="Arial" panose="020B0604020202020204" pitchFamily="34" charset="0"/>
          </a:endParaRPr>
        </a:p>
      </dsp:txBody>
      <dsp:txXfrm>
        <a:off x="0" y="2623343"/>
        <a:ext cx="6391275" cy="1311671"/>
      </dsp:txXfrm>
    </dsp:sp>
    <dsp:sp modelId="{BC80C4C6-7523-4D68-A670-5DFBC8B3229D}">
      <dsp:nvSpPr>
        <dsp:cNvPr id="0" name=""/>
        <dsp:cNvSpPr/>
      </dsp:nvSpPr>
      <dsp:spPr>
        <a:xfrm>
          <a:off x="0" y="3935015"/>
          <a:ext cx="6391275" cy="0"/>
        </a:xfrm>
        <a:prstGeom prst="line">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254760-D40F-4A0E-9469-8D33ED209B83}">
      <dsp:nvSpPr>
        <dsp:cNvPr id="0" name=""/>
        <dsp:cNvSpPr/>
      </dsp:nvSpPr>
      <dsp:spPr>
        <a:xfrm>
          <a:off x="0" y="3935015"/>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endParaRPr lang="en-US" sz="2100" b="0" i="0" kern="1200" dirty="0">
            <a:latin typeface="Arial" panose="020B0604020202020204" pitchFamily="34" charset="0"/>
            <a:cs typeface="Arial" panose="020B0604020202020204" pitchFamily="34" charset="0"/>
          </a:endParaRPr>
        </a:p>
      </dsp:txBody>
      <dsp:txXfrm>
        <a:off x="0" y="3935015"/>
        <a:ext cx="6391275" cy="1311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73398-18F1-4CED-860C-0068225661A2}">
      <dsp:nvSpPr>
        <dsp:cNvPr id="0" name=""/>
        <dsp:cNvSpPr/>
      </dsp:nvSpPr>
      <dsp:spPr>
        <a:xfrm>
          <a:off x="0" y="102083"/>
          <a:ext cx="6391275" cy="121094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List any 4-H project(s) not listed in Section I, include number of years and summarize participation.</a:t>
          </a:r>
        </a:p>
      </dsp:txBody>
      <dsp:txXfrm>
        <a:off x="59114" y="161197"/>
        <a:ext cx="6273047" cy="1092721"/>
      </dsp:txXfrm>
    </dsp:sp>
    <dsp:sp modelId="{ADD8E045-B426-4995-B5C7-ABAF1F91085D}">
      <dsp:nvSpPr>
        <dsp:cNvPr id="0" name=""/>
        <dsp:cNvSpPr/>
      </dsp:nvSpPr>
      <dsp:spPr>
        <a:xfrm>
          <a:off x="0" y="1379273"/>
          <a:ext cx="6391275" cy="1210949"/>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59114" y="1438387"/>
        <a:ext cx="6273047" cy="1092721"/>
      </dsp:txXfrm>
    </dsp:sp>
    <dsp:sp modelId="{C014070B-2E43-4ED2-B81E-CC9C423C4116}">
      <dsp:nvSpPr>
        <dsp:cNvPr id="0" name=""/>
        <dsp:cNvSpPr/>
      </dsp:nvSpPr>
      <dsp:spPr>
        <a:xfrm>
          <a:off x="0" y="2656463"/>
          <a:ext cx="6391275" cy="1210949"/>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 </a:t>
          </a:r>
          <a:r>
            <a:rPr lang="en-US" sz="2300" kern="1200" dirty="0">
              <a:latin typeface="Arial" panose="020B0604020202020204" pitchFamily="34" charset="0"/>
              <a:cs typeface="Arial" panose="020B0604020202020204" pitchFamily="34" charset="0"/>
            </a:rPr>
            <a:t>Any number of projects</a:t>
          </a:r>
        </a:p>
      </dsp:txBody>
      <dsp:txXfrm>
        <a:off x="59114" y="2715577"/>
        <a:ext cx="6273047" cy="1092721"/>
      </dsp:txXfrm>
    </dsp:sp>
    <dsp:sp modelId="{051964A0-7560-4CC2-8B02-EEABFE28840B}">
      <dsp:nvSpPr>
        <dsp:cNvPr id="0" name=""/>
        <dsp:cNvSpPr/>
      </dsp:nvSpPr>
      <dsp:spPr>
        <a:xfrm>
          <a:off x="0" y="3933653"/>
          <a:ext cx="6391275" cy="121094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Limit to 1 page (junior) </a:t>
          </a:r>
        </a:p>
        <a:p>
          <a:pPr marL="0" lvl="0" indent="0" algn="l"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Limit to 2 pages (intermediate and senior)</a:t>
          </a:r>
        </a:p>
      </dsp:txBody>
      <dsp:txXfrm>
        <a:off x="59114" y="3992767"/>
        <a:ext cx="6273047" cy="10927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A7EA5-82B6-4823-BBFB-678ECF146B8A}">
      <dsp:nvSpPr>
        <dsp:cNvPr id="0" name=""/>
        <dsp:cNvSpPr/>
      </dsp:nvSpPr>
      <dsp:spPr>
        <a:xfrm>
          <a:off x="0" y="0"/>
          <a:ext cx="8181575" cy="92593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Year, Level, Recognition, Importance to You	</a:t>
          </a:r>
        </a:p>
      </dsp:txBody>
      <dsp:txXfrm>
        <a:off x="27120" y="27120"/>
        <a:ext cx="7182415" cy="871698"/>
      </dsp:txXfrm>
    </dsp:sp>
    <dsp:sp modelId="{F5D1AC05-2485-46B6-BA32-F8A1AC353ED7}">
      <dsp:nvSpPr>
        <dsp:cNvPr id="0" name=""/>
        <dsp:cNvSpPr/>
      </dsp:nvSpPr>
      <dsp:spPr>
        <a:xfrm>
          <a:off x="721903" y="1080261"/>
          <a:ext cx="8181575" cy="925938"/>
        </a:xfrm>
        <a:prstGeom prst="roundRect">
          <a:avLst>
            <a:gd name="adj" fmla="val 10000"/>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749023" y="1107381"/>
        <a:ext cx="6803571" cy="871698"/>
      </dsp:txXfrm>
    </dsp:sp>
    <dsp:sp modelId="{F70AD7AE-3EBC-4245-9007-7A95423928C1}">
      <dsp:nvSpPr>
        <dsp:cNvPr id="0" name=""/>
        <dsp:cNvSpPr/>
      </dsp:nvSpPr>
      <dsp:spPr>
        <a:xfrm>
          <a:off x="1443807" y="2160522"/>
          <a:ext cx="8181575" cy="925938"/>
        </a:xfrm>
        <a:prstGeom prst="roundRect">
          <a:avLst>
            <a:gd name="adj" fmla="val 1000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sp:txBody>
      <dsp:txXfrm>
        <a:off x="1470927" y="2187642"/>
        <a:ext cx="6803571" cy="871698"/>
      </dsp:txXfrm>
    </dsp:sp>
    <dsp:sp modelId="{2A1A0065-EABB-4BAD-A106-922F3FCE3C03}">
      <dsp:nvSpPr>
        <dsp:cNvPr id="0" name=""/>
        <dsp:cNvSpPr/>
      </dsp:nvSpPr>
      <dsp:spPr>
        <a:xfrm>
          <a:off x="7579715" y="702169"/>
          <a:ext cx="601859" cy="601859"/>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7715133" y="702169"/>
        <a:ext cx="331023" cy="452899"/>
      </dsp:txXfrm>
    </dsp:sp>
    <dsp:sp modelId="{8861EF60-FBE4-4AEE-9436-F005757BC646}">
      <dsp:nvSpPr>
        <dsp:cNvPr id="0" name=""/>
        <dsp:cNvSpPr/>
      </dsp:nvSpPr>
      <dsp:spPr>
        <a:xfrm>
          <a:off x="8301619" y="1776258"/>
          <a:ext cx="601859" cy="601859"/>
        </a:xfrm>
        <a:prstGeom prst="downArrow">
          <a:avLst>
            <a:gd name="adj1" fmla="val 55000"/>
            <a:gd name="adj2" fmla="val 45000"/>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8437037" y="1776258"/>
        <a:ext cx="331023" cy="4528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1D00D79-F6F3-4FA0-A239-9A5036F51EFF}" type="datetimeFigureOut">
              <a:rPr lang="en-US" smtClean="0"/>
              <a:t>9/29/2021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2103814-9438-4FAA-B867-835F0BF21C14}" type="slidenum">
              <a:rPr lang="en-US" smtClean="0"/>
              <a:t>‹#›</a:t>
            </a:fld>
            <a:endParaRPr lang="en-US"/>
          </a:p>
        </p:txBody>
      </p:sp>
    </p:spTree>
    <p:extLst>
      <p:ext uri="{BB962C8B-B14F-4D97-AF65-F5344CB8AC3E}">
        <p14:creationId xmlns:p14="http://schemas.microsoft.com/office/powerpoint/2010/main" val="395871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a:t>
            </a:fld>
            <a:endParaRPr lang="en-US"/>
          </a:p>
        </p:txBody>
      </p:sp>
    </p:spTree>
    <p:extLst>
      <p:ext uri="{BB962C8B-B14F-4D97-AF65-F5344CB8AC3E}">
        <p14:creationId xmlns:p14="http://schemas.microsoft.com/office/powerpoint/2010/main" val="347427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all of the cool and neat things that the member has done and learned that are related to his/her 4- H projects. This is the member’s opportunity to tell the world: “Look at the cool stuff I have been doing!” Include activities such as, but not limited to, workshops, contests, tours, research, computer learning programs, study of written material, interviews, etc. These learning activities may be completed in a project setting or may be the result of an independently conducted project; they may also have been completed in other youth or community organizations as long as they connect back to the 4-H project. Report the learning that took place. </a:t>
            </a:r>
          </a:p>
          <a:p>
            <a:endParaRPr lang="en-US" dirty="0"/>
          </a:p>
          <a:p>
            <a:r>
              <a:rPr lang="en-US" dirty="0"/>
              <a:t>Learning experiences are those activities in which the 4-H member has been a participant and not a teacher or instructor. Project-related </a:t>
            </a:r>
            <a:r>
              <a:rPr lang="en-US" b="1" i="1" dirty="0"/>
              <a:t>leadership </a:t>
            </a:r>
            <a:r>
              <a:rPr lang="en-US" dirty="0"/>
              <a:t>experiences should be reported as Volunteer Leadership in Section II. </a:t>
            </a:r>
          </a:p>
          <a:p>
            <a:endParaRPr lang="en-US" dirty="0"/>
          </a:p>
          <a:p>
            <a:r>
              <a:rPr lang="en-US" dirty="0"/>
              <a:t>Leadership and Citizenship are listed as projects just like Swine, Beef, Fashion &amp; Interior Design, etc. Examples of leadership learning experience might include learning about different leadership styles, how to work with people, and effective communication. </a:t>
            </a:r>
          </a:p>
          <a:p>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10</a:t>
            </a:fld>
            <a:endParaRPr lang="en-US"/>
          </a:p>
        </p:txBody>
      </p:sp>
    </p:spTree>
    <p:extLst>
      <p:ext uri="{BB962C8B-B14F-4D97-AF65-F5344CB8AC3E}">
        <p14:creationId xmlns:p14="http://schemas.microsoft.com/office/powerpoint/2010/main" val="271427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11</a:t>
            </a:fld>
            <a:endParaRPr lang="en-US"/>
          </a:p>
        </p:txBody>
      </p:sp>
    </p:spTree>
    <p:extLst>
      <p:ext uri="{BB962C8B-B14F-4D97-AF65-F5344CB8AC3E}">
        <p14:creationId xmlns:p14="http://schemas.microsoft.com/office/powerpoint/2010/main" val="128261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12</a:t>
            </a:fld>
            <a:endParaRPr lang="en-US"/>
          </a:p>
        </p:txBody>
      </p:sp>
    </p:spTree>
    <p:extLst>
      <p:ext uri="{BB962C8B-B14F-4D97-AF65-F5344CB8AC3E}">
        <p14:creationId xmlns:p14="http://schemas.microsoft.com/office/powerpoint/2010/main" val="3837961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13</a:t>
            </a:fld>
            <a:endParaRPr lang="en-US"/>
          </a:p>
        </p:txBody>
      </p:sp>
    </p:spTree>
    <p:extLst>
      <p:ext uri="{BB962C8B-B14F-4D97-AF65-F5344CB8AC3E}">
        <p14:creationId xmlns:p14="http://schemas.microsoft.com/office/powerpoint/2010/main" val="377161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14</a:t>
            </a:fld>
            <a:endParaRPr lang="en-US"/>
          </a:p>
        </p:txBody>
      </p:sp>
    </p:spTree>
    <p:extLst>
      <p:ext uri="{BB962C8B-B14F-4D97-AF65-F5344CB8AC3E}">
        <p14:creationId xmlns:p14="http://schemas.microsoft.com/office/powerpoint/2010/main" val="181597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15</a:t>
            </a:fld>
            <a:endParaRPr lang="en-US"/>
          </a:p>
        </p:txBody>
      </p:sp>
    </p:spTree>
    <p:extLst>
      <p:ext uri="{BB962C8B-B14F-4D97-AF65-F5344CB8AC3E}">
        <p14:creationId xmlns:p14="http://schemas.microsoft.com/office/powerpoint/2010/main" val="74714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everything done in 4-H is at some level: club, county, district, state, national or international. The member needs to let others know the level of participation in these activities. Code each experience by using: “Cl” = club; “Co” = county; “D” = district; “S” = state; “N” = national; and “I” = international </a:t>
            </a:r>
          </a:p>
          <a:p>
            <a:endParaRPr lang="en-US" dirty="0"/>
          </a:p>
          <a:p>
            <a:r>
              <a:rPr lang="en-US" dirty="0"/>
              <a:t>4-H leadership experiences are the most important things that tell others how the member has been involved in teaching and leading. The Texas 4-H Report Form provides two pages for the member to tell about these leadership experiences. The 4-H member should be able to demonstrate leadership in three different areas: </a:t>
            </a:r>
          </a:p>
          <a:p>
            <a:r>
              <a:rPr lang="en-US" dirty="0"/>
              <a:t>• Promotion </a:t>
            </a:r>
          </a:p>
          <a:p>
            <a:r>
              <a:rPr lang="en-US" dirty="0"/>
              <a:t>• Volunteer </a:t>
            </a:r>
          </a:p>
          <a:p>
            <a:r>
              <a:rPr lang="en-US" dirty="0"/>
              <a:t>• Elected </a:t>
            </a:r>
          </a:p>
          <a:p>
            <a:r>
              <a:rPr lang="en-US" dirty="0"/>
              <a:t>• Appointed </a:t>
            </a:r>
          </a:p>
          <a:p>
            <a:endParaRPr lang="en-US" dirty="0"/>
          </a:p>
          <a:p>
            <a:r>
              <a:rPr lang="en-US" b="1" dirty="0"/>
              <a:t>Promotion </a:t>
            </a:r>
            <a:r>
              <a:rPr lang="en-US" dirty="0"/>
              <a:t>leadership should explain, “How have you told someone about 4H?” This may include activities such as wearing a 4-H T-shirt to school, getting a picture related to 4-H in the paper, speaking on the radio about 4-H, or riding on a 4-H float during a parade. </a:t>
            </a:r>
          </a:p>
          <a:p>
            <a:r>
              <a:rPr lang="en-US" b="1" dirty="0"/>
              <a:t>Volunteer </a:t>
            </a:r>
            <a:r>
              <a:rPr lang="en-US" dirty="0"/>
              <a:t>leadership should explain, “How and what did I do to lead or teach others in 4-H?” Examples of volunteer leadership include: led the Pledge of Allegiance at the 4-H meeting, demonstrated how to measure a tablespoon at a 4-H club meeting, or organized a 4-H workshop or give a presentation on a specific topic. </a:t>
            </a:r>
          </a:p>
          <a:p>
            <a:r>
              <a:rPr lang="en-US" b="1" dirty="0"/>
              <a:t>Elected/Appointed </a:t>
            </a:r>
            <a:r>
              <a:rPr lang="en-US" dirty="0"/>
              <a:t>leadership explains, “What did you do to improve 4-H?” This includes leadership in volunteering to serve on a committee like the telephone, recreation, and/or refreshment committee, and in serving in any elected office such as president or reporter of the local club, county 4-H council and or district/state council, and ambassador groups. </a:t>
            </a:r>
          </a:p>
          <a:p>
            <a:r>
              <a:rPr lang="en-US" dirty="0"/>
              <a:t>Do NOT include leadership that occurred as part of performing a community service activity. Providing primary leadership to a community service effort should be reported in Section III. </a:t>
            </a:r>
          </a:p>
          <a:p>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16</a:t>
            </a:fld>
            <a:endParaRPr lang="en-US"/>
          </a:p>
        </p:txBody>
      </p:sp>
    </p:spTree>
    <p:extLst>
      <p:ext uri="{BB962C8B-B14F-4D97-AF65-F5344CB8AC3E}">
        <p14:creationId xmlns:p14="http://schemas.microsoft.com/office/powerpoint/2010/main" val="147997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17</a:t>
            </a:fld>
            <a:endParaRPr lang="en-US"/>
          </a:p>
        </p:txBody>
      </p:sp>
    </p:spTree>
    <p:extLst>
      <p:ext uri="{BB962C8B-B14F-4D97-AF65-F5344CB8AC3E}">
        <p14:creationId xmlns:p14="http://schemas.microsoft.com/office/powerpoint/2010/main" val="7508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18</a:t>
            </a:fld>
            <a:endParaRPr lang="en-US"/>
          </a:p>
        </p:txBody>
      </p:sp>
    </p:spTree>
    <p:extLst>
      <p:ext uri="{BB962C8B-B14F-4D97-AF65-F5344CB8AC3E}">
        <p14:creationId xmlns:p14="http://schemas.microsoft.com/office/powerpoint/2010/main" val="730192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19</a:t>
            </a:fld>
            <a:endParaRPr lang="en-US"/>
          </a:p>
        </p:txBody>
      </p:sp>
    </p:spTree>
    <p:extLst>
      <p:ext uri="{BB962C8B-B14F-4D97-AF65-F5344CB8AC3E}">
        <p14:creationId xmlns:p14="http://schemas.microsoft.com/office/powerpoint/2010/main" val="380499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2</a:t>
            </a:fld>
            <a:endParaRPr lang="en-US"/>
          </a:p>
        </p:txBody>
      </p:sp>
    </p:spTree>
    <p:extLst>
      <p:ext uri="{BB962C8B-B14F-4D97-AF65-F5344CB8AC3E}">
        <p14:creationId xmlns:p14="http://schemas.microsoft.com/office/powerpoint/2010/main" val="2956712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20</a:t>
            </a:fld>
            <a:endParaRPr lang="en-US"/>
          </a:p>
        </p:txBody>
      </p:sp>
    </p:spTree>
    <p:extLst>
      <p:ext uri="{BB962C8B-B14F-4D97-AF65-F5344CB8AC3E}">
        <p14:creationId xmlns:p14="http://schemas.microsoft.com/office/powerpoint/2010/main" val="3620907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service is the opportunity for 4-H members to go out into the community and help others, or to improve the quality of the town and the lives of those around them. How do you know if what you have been doing is community service? Ask yourself: “What did I do to help other people because of 4-H?” </a:t>
            </a:r>
          </a:p>
          <a:p>
            <a:endParaRPr lang="en-US" dirty="0"/>
          </a:p>
          <a:p>
            <a:r>
              <a:rPr lang="en-US" dirty="0"/>
              <a:t>Community service activities should be “coded” by the amount of community service, number of persons involve in the activity and number impacted by the activity. </a:t>
            </a:r>
          </a:p>
          <a:p>
            <a:r>
              <a:rPr lang="en-US" dirty="0"/>
              <a:t>There are three codes that reflect this: </a:t>
            </a:r>
          </a:p>
          <a:p>
            <a:r>
              <a:rPr lang="en-US" dirty="0"/>
              <a:t>• </a:t>
            </a:r>
            <a:r>
              <a:rPr lang="en-US" b="1" dirty="0"/>
              <a:t>Y = Yourself </a:t>
            </a:r>
            <a:r>
              <a:rPr lang="en-US" dirty="0"/>
              <a:t>– this was a community service project that you did all by yourself with no help from other 4-H members or club. </a:t>
            </a:r>
          </a:p>
          <a:p>
            <a:r>
              <a:rPr lang="en-US" dirty="0"/>
              <a:t>• </a:t>
            </a:r>
            <a:r>
              <a:rPr lang="en-US" b="1" dirty="0"/>
              <a:t>P = Provided Primary Leadership </a:t>
            </a:r>
            <a:r>
              <a:rPr lang="en-US" dirty="0"/>
              <a:t>– you were the organizer, you made all the arrangements, and recruited other 4-H members to help you. </a:t>
            </a:r>
          </a:p>
          <a:p>
            <a:r>
              <a:rPr lang="en-US" dirty="0"/>
              <a:t>• </a:t>
            </a:r>
            <a:r>
              <a:rPr lang="en-US" b="1" dirty="0"/>
              <a:t>M = Member of a Group </a:t>
            </a:r>
            <a:r>
              <a:rPr lang="en-US" dirty="0"/>
              <a:t>– when another 4-H member called asking for help, you were there as a worker and helper. </a:t>
            </a:r>
          </a:p>
          <a:p>
            <a:endParaRPr lang="en-US" dirty="0"/>
          </a:p>
          <a:p>
            <a:r>
              <a:rPr lang="en-US" dirty="0"/>
              <a:t>Note: This section is for community service activities only and not for citizenship experiences (citizenship is a project; see category description document for more details).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21</a:t>
            </a:fld>
            <a:endParaRPr lang="en-US"/>
          </a:p>
        </p:txBody>
      </p:sp>
    </p:spTree>
    <p:extLst>
      <p:ext uri="{BB962C8B-B14F-4D97-AF65-F5344CB8AC3E}">
        <p14:creationId xmlns:p14="http://schemas.microsoft.com/office/powerpoint/2010/main" val="4030692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22</a:t>
            </a:fld>
            <a:endParaRPr lang="en-US"/>
          </a:p>
        </p:txBody>
      </p:sp>
    </p:spTree>
    <p:extLst>
      <p:ext uri="{BB962C8B-B14F-4D97-AF65-F5344CB8AC3E}">
        <p14:creationId xmlns:p14="http://schemas.microsoft.com/office/powerpoint/2010/main" val="4202554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23</a:t>
            </a:fld>
            <a:endParaRPr lang="en-US"/>
          </a:p>
        </p:txBody>
      </p:sp>
    </p:spTree>
    <p:extLst>
      <p:ext uri="{BB962C8B-B14F-4D97-AF65-F5344CB8AC3E}">
        <p14:creationId xmlns:p14="http://schemas.microsoft.com/office/powerpoint/2010/main" val="1426673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briefly about other 4-H projects not listed in Section I. These are not the 4-H member’s main project area but have enhanced the individual’s 4-H experience. Be sure to summarize the project knowledge and skills gained. </a:t>
            </a:r>
          </a:p>
        </p:txBody>
      </p:sp>
      <p:sp>
        <p:nvSpPr>
          <p:cNvPr id="4" name="Slide Number Placeholder 3"/>
          <p:cNvSpPr>
            <a:spLocks noGrp="1"/>
          </p:cNvSpPr>
          <p:nvPr>
            <p:ph type="sldNum" sz="quarter" idx="10"/>
          </p:nvPr>
        </p:nvSpPr>
        <p:spPr/>
        <p:txBody>
          <a:bodyPr/>
          <a:lstStyle/>
          <a:p>
            <a:fld id="{62103814-9438-4FAA-B867-835F0BF21C14}" type="slidenum">
              <a:rPr lang="en-US" smtClean="0"/>
              <a:t>24</a:t>
            </a:fld>
            <a:endParaRPr lang="en-US"/>
          </a:p>
        </p:txBody>
      </p:sp>
    </p:spTree>
    <p:extLst>
      <p:ext uri="{BB962C8B-B14F-4D97-AF65-F5344CB8AC3E}">
        <p14:creationId xmlns:p14="http://schemas.microsoft.com/office/powerpoint/2010/main" val="4209433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Awards and recognition are important in the 4-H program. They provide an opportunity for 4-H members to be recognized for all of their hard work and dedication to a 4-H project, leadership provided to others, community service activities, and of course for being the “best all-around 4- H member.” </a:t>
            </a:r>
          </a:p>
          <a:p>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25</a:t>
            </a:fld>
            <a:endParaRPr lang="en-US"/>
          </a:p>
        </p:txBody>
      </p:sp>
    </p:spTree>
    <p:extLst>
      <p:ext uri="{BB962C8B-B14F-4D97-AF65-F5344CB8AC3E}">
        <p14:creationId xmlns:p14="http://schemas.microsoft.com/office/powerpoint/2010/main" val="925993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26</a:t>
            </a:fld>
            <a:endParaRPr lang="en-US"/>
          </a:p>
        </p:txBody>
      </p:sp>
    </p:spTree>
    <p:extLst>
      <p:ext uri="{BB962C8B-B14F-4D97-AF65-F5344CB8AC3E}">
        <p14:creationId xmlns:p14="http://schemas.microsoft.com/office/powerpoint/2010/main" val="1632995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allows the member to show off school, church, Boy Scouts, Girl Scouts, or other youth organization activities, leadership, community service, and awards and recognition. </a:t>
            </a:r>
          </a:p>
          <a:p>
            <a:endParaRPr lang="en-US" dirty="0"/>
          </a:p>
          <a:p>
            <a:r>
              <a:rPr lang="en-US" dirty="0"/>
              <a:t>Write this section like a resume-It can be structured much like your project experiences or leadership section. </a:t>
            </a:r>
          </a:p>
        </p:txBody>
      </p:sp>
      <p:sp>
        <p:nvSpPr>
          <p:cNvPr id="4" name="Slide Number Placeholder 3"/>
          <p:cNvSpPr>
            <a:spLocks noGrp="1"/>
          </p:cNvSpPr>
          <p:nvPr>
            <p:ph type="sldNum" sz="quarter" idx="10"/>
          </p:nvPr>
        </p:nvSpPr>
        <p:spPr/>
        <p:txBody>
          <a:bodyPr/>
          <a:lstStyle/>
          <a:p>
            <a:fld id="{62103814-9438-4FAA-B867-835F0BF21C14}" type="slidenum">
              <a:rPr lang="en-US" smtClean="0"/>
              <a:t>27</a:t>
            </a:fld>
            <a:endParaRPr lang="en-US"/>
          </a:p>
        </p:txBody>
      </p:sp>
    </p:spTree>
    <p:extLst>
      <p:ext uri="{BB962C8B-B14F-4D97-AF65-F5344CB8AC3E}">
        <p14:creationId xmlns:p14="http://schemas.microsoft.com/office/powerpoint/2010/main" val="2753207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4-H and non-4-H activities that have helped the member learn more about careers or the necessary education to enter a career of interest. Examples of these activities include: presentation by professional, interviews, tours, job shadowing, research, mentoring, work experience, skill development, course work, etc. </a:t>
            </a:r>
          </a:p>
        </p:txBody>
      </p:sp>
      <p:sp>
        <p:nvSpPr>
          <p:cNvPr id="4" name="Slide Number Placeholder 3"/>
          <p:cNvSpPr>
            <a:spLocks noGrp="1"/>
          </p:cNvSpPr>
          <p:nvPr>
            <p:ph type="sldNum" sz="quarter" idx="10"/>
          </p:nvPr>
        </p:nvSpPr>
        <p:spPr/>
        <p:txBody>
          <a:bodyPr/>
          <a:lstStyle/>
          <a:p>
            <a:fld id="{62103814-9438-4FAA-B867-835F0BF21C14}" type="slidenum">
              <a:rPr lang="en-US" smtClean="0"/>
              <a:t>28</a:t>
            </a:fld>
            <a:endParaRPr lang="en-US"/>
          </a:p>
        </p:txBody>
      </p:sp>
    </p:spTree>
    <p:extLst>
      <p:ext uri="{BB962C8B-B14F-4D97-AF65-F5344CB8AC3E}">
        <p14:creationId xmlns:p14="http://schemas.microsoft.com/office/powerpoint/2010/main" val="1299282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should focus on information from the current year; however, it may also include information from prior years. Title the portfolio as follows: “My 4-H ___________ (Record Book Category) Story and Photo Portfolio.” For example, “My 4-H Horse Story and Photo Portfolio.” A subtitle may be added.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29</a:t>
            </a:fld>
            <a:endParaRPr lang="en-US"/>
          </a:p>
        </p:txBody>
      </p:sp>
    </p:spTree>
    <p:extLst>
      <p:ext uri="{BB962C8B-B14F-4D97-AF65-F5344CB8AC3E}">
        <p14:creationId xmlns:p14="http://schemas.microsoft.com/office/powerpoint/2010/main" val="231352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Texas 4-H Record Book consists of information that a 4-H member records over the course of a 4-H year that documents his/her goals, knowledge and skills gained, leadership experiences, awards earned, and service in his/her community. Those experiences are recorded into forms, narratives, and a story/photo portfolio written by the 4-H member. The information is printed, bound in a cover, and is typically submitted for evaluation. </a:t>
            </a:r>
          </a:p>
          <a:p>
            <a:endParaRPr lang="en-US" dirty="0"/>
          </a:p>
          <a:p>
            <a:r>
              <a:rPr lang="en-US" dirty="0"/>
              <a:t>Record Books contain 4 parts: (all three age divisions: Junior, Intermediate, and Senior) </a:t>
            </a:r>
          </a:p>
          <a:p>
            <a:r>
              <a:rPr lang="en-US" dirty="0"/>
              <a:t>1. Check Sheet </a:t>
            </a:r>
          </a:p>
          <a:p>
            <a:r>
              <a:rPr lang="en-US" dirty="0"/>
              <a:t>2. Personal Information Page </a:t>
            </a:r>
          </a:p>
          <a:p>
            <a:r>
              <a:rPr lang="en-US" dirty="0"/>
              <a:t>3. 4-H Story &amp; Photo Portfolio </a:t>
            </a:r>
          </a:p>
          <a:p>
            <a:r>
              <a:rPr lang="en-US" dirty="0"/>
              <a:t>4. Report Forms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3</a:t>
            </a:fld>
            <a:endParaRPr lang="en-US"/>
          </a:p>
        </p:txBody>
      </p:sp>
    </p:spTree>
    <p:extLst>
      <p:ext uri="{BB962C8B-B14F-4D97-AF65-F5344CB8AC3E}">
        <p14:creationId xmlns:p14="http://schemas.microsoft.com/office/powerpoint/2010/main" val="2545420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The story should focus on information from the current year; however, it may also include information from prior years. Title the portfolio as follows: “My 4-H ___________ (Record Book Category) Story and Photo Portfolio.” For example, “My 4-H Horse Story and Photo Portfolio.” A subtitle may be added. </a:t>
            </a:r>
          </a:p>
          <a:p>
            <a:endParaRPr lang="en-US" dirty="0"/>
          </a:p>
        </p:txBody>
      </p:sp>
      <p:sp>
        <p:nvSpPr>
          <p:cNvPr id="4" name="Slide Number Placeholder 3"/>
          <p:cNvSpPr>
            <a:spLocks noGrp="1"/>
          </p:cNvSpPr>
          <p:nvPr>
            <p:ph type="sldNum" sz="quarter" idx="5"/>
          </p:nvPr>
        </p:nvSpPr>
        <p:spPr/>
        <p:txBody>
          <a:bodyPr/>
          <a:lstStyle/>
          <a:p>
            <a:fld id="{62103814-9438-4FAA-B867-835F0BF21C14}" type="slidenum">
              <a:rPr lang="en-US" smtClean="0"/>
              <a:t>30</a:t>
            </a:fld>
            <a:endParaRPr lang="en-US"/>
          </a:p>
        </p:txBody>
      </p:sp>
    </p:spTree>
    <p:extLst>
      <p:ext uri="{BB962C8B-B14F-4D97-AF65-F5344CB8AC3E}">
        <p14:creationId xmlns:p14="http://schemas.microsoft.com/office/powerpoint/2010/main" val="3347127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31</a:t>
            </a:fld>
            <a:endParaRPr lang="en-US"/>
          </a:p>
        </p:txBody>
      </p:sp>
    </p:spTree>
    <p:extLst>
      <p:ext uri="{BB962C8B-B14F-4D97-AF65-F5344CB8AC3E}">
        <p14:creationId xmlns:p14="http://schemas.microsoft.com/office/powerpoint/2010/main" val="2456545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32</a:t>
            </a:fld>
            <a:endParaRPr lang="en-US"/>
          </a:p>
        </p:txBody>
      </p:sp>
    </p:spTree>
    <p:extLst>
      <p:ext uri="{BB962C8B-B14F-4D97-AF65-F5344CB8AC3E}">
        <p14:creationId xmlns:p14="http://schemas.microsoft.com/office/powerpoint/2010/main" val="1408381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photos used are very important and should reflect growth, development and involvement in the member’s 4-H career. Use photos that show the member doing things, learning and teaching others, and especially having FUN in 4-H. Use photos that show the main project, other projects, leadership, and community service. </a:t>
            </a:r>
          </a:p>
          <a:p>
            <a:endParaRPr lang="en-US" dirty="0"/>
          </a:p>
          <a:p>
            <a:r>
              <a:rPr lang="en-US" b="1" i="1" dirty="0"/>
              <a:t>Photos depicting family activities, livestock auctions, U.I.L., sports events, other school events (non-4-H related photos) are not to be included. </a:t>
            </a:r>
            <a:r>
              <a:rPr lang="en-US" dirty="0"/>
              <a:t>This is your 4-H Record Book. </a:t>
            </a:r>
          </a:p>
          <a:p>
            <a:endParaRPr lang="en-US" dirty="0"/>
          </a:p>
          <a:p>
            <a:r>
              <a:rPr lang="en-US" dirty="0"/>
              <a:t>Color and/or black and white photos, clear sharp copies of photos (scanned and/or color copied), and newspaper photo clippings may be included. Newspaper articles are not allowed. </a:t>
            </a:r>
          </a:p>
        </p:txBody>
      </p:sp>
      <p:sp>
        <p:nvSpPr>
          <p:cNvPr id="4" name="Slide Number Placeholder 3"/>
          <p:cNvSpPr>
            <a:spLocks noGrp="1"/>
          </p:cNvSpPr>
          <p:nvPr>
            <p:ph type="sldNum" sz="quarter" idx="10"/>
          </p:nvPr>
        </p:nvSpPr>
        <p:spPr/>
        <p:txBody>
          <a:bodyPr/>
          <a:lstStyle/>
          <a:p>
            <a:fld id="{62103814-9438-4FAA-B867-835F0BF21C14}" type="slidenum">
              <a:rPr lang="en-US" smtClean="0"/>
              <a:t>33</a:t>
            </a:fld>
            <a:endParaRPr lang="en-US"/>
          </a:p>
        </p:txBody>
      </p:sp>
    </p:spTree>
    <p:extLst>
      <p:ext uri="{BB962C8B-B14F-4D97-AF65-F5344CB8AC3E}">
        <p14:creationId xmlns:p14="http://schemas.microsoft.com/office/powerpoint/2010/main" val="3040039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take pictures throughout the year of 4-H projects and activities. Take active shots where you are engaged in learning, leading, or serving. Photos with awards are great for your documentation, but you want to show how you got there. Waiting until the last minute and having to pose or create false photos is not recommended. </a:t>
            </a:r>
          </a:p>
        </p:txBody>
      </p:sp>
      <p:sp>
        <p:nvSpPr>
          <p:cNvPr id="4" name="Slide Number Placeholder 3"/>
          <p:cNvSpPr>
            <a:spLocks noGrp="1"/>
          </p:cNvSpPr>
          <p:nvPr>
            <p:ph type="sldNum" sz="quarter" idx="10"/>
          </p:nvPr>
        </p:nvSpPr>
        <p:spPr/>
        <p:txBody>
          <a:bodyPr/>
          <a:lstStyle/>
          <a:p>
            <a:fld id="{62103814-9438-4FAA-B867-835F0BF21C14}" type="slidenum">
              <a:rPr lang="en-US" smtClean="0"/>
              <a:t>34</a:t>
            </a:fld>
            <a:endParaRPr lang="en-US"/>
          </a:p>
        </p:txBody>
      </p:sp>
    </p:spTree>
    <p:extLst>
      <p:ext uri="{BB962C8B-B14F-4D97-AF65-F5344CB8AC3E}">
        <p14:creationId xmlns:p14="http://schemas.microsoft.com/office/powerpoint/2010/main" val="3770860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will judges look for? </a:t>
            </a:r>
            <a:r>
              <a:rPr lang="en-US" dirty="0"/>
              <a:t>Record Books submitted for competition will be evaluated based on project work, leadership, community service, awards, and non-4-H activities. Please refer to the score sheet for judging criteria. </a:t>
            </a:r>
          </a:p>
          <a:p>
            <a:r>
              <a:rPr lang="en-US" dirty="0"/>
              <a:t>Record Books will be judged primarily on content. Emphasis will be placed on the quality of the member’s experiences, activities, leadership, service, and accomplishments. When readers look at a Record Book, they take into account the details in relation to how long the member has been in 4-H. </a:t>
            </a:r>
          </a:p>
          <a:p>
            <a:endParaRPr lang="en-US" dirty="0"/>
          </a:p>
          <a:p>
            <a:r>
              <a:rPr lang="en-US" b="1" dirty="0"/>
              <a:t>Clarification on learning activities that take place outside of 4-H clubs and project groups </a:t>
            </a:r>
            <a:endParaRPr lang="en-US" dirty="0"/>
          </a:p>
          <a:p>
            <a:r>
              <a:rPr lang="en-US" dirty="0"/>
              <a:t>Very often 4-H members can enhance their 4-H project learning experiences by participating in activities beyond the 4-H club/project. Example, a youth may participate in a showmanship clinic sponsored by a cattle breed association. The learning that takes place and the practice of showing transcends to their 4-H project and thus should be reported in the Report Form. However, if that same 4-H member competes in a showmanship competition sponsored by the breed association that would be reported as a non-4-H activity. </a:t>
            </a:r>
          </a:p>
          <a:p>
            <a:endParaRPr lang="en-US" dirty="0"/>
          </a:p>
          <a:p>
            <a:r>
              <a:rPr lang="en-US" dirty="0"/>
              <a:t>Another example may be in the Theatre and Performance Arts category where many learning experiences may take place within a community theatre or through school theatre. The knowledge, skills and practice associated can be reported as learning experiences within the Report Form. A competitive event or production, however, would be reported as a non-4-H activity. </a:t>
            </a:r>
          </a:p>
          <a:p>
            <a:r>
              <a:rPr lang="en-US" dirty="0"/>
              <a:t> </a:t>
            </a:r>
          </a:p>
          <a:p>
            <a:r>
              <a:rPr lang="en-US" dirty="0"/>
              <a:t>4-H members also lead self-determined projects where they may be the only individual in their club or county with that particular interest. Learning activities that are self-directed are to be included and reported just as any other project learning activity. </a:t>
            </a:r>
          </a:p>
        </p:txBody>
      </p:sp>
      <p:sp>
        <p:nvSpPr>
          <p:cNvPr id="4" name="Slide Number Placeholder 3"/>
          <p:cNvSpPr>
            <a:spLocks noGrp="1"/>
          </p:cNvSpPr>
          <p:nvPr>
            <p:ph type="sldNum" sz="quarter" idx="10"/>
          </p:nvPr>
        </p:nvSpPr>
        <p:spPr/>
        <p:txBody>
          <a:bodyPr/>
          <a:lstStyle/>
          <a:p>
            <a:fld id="{62103814-9438-4FAA-B867-835F0BF21C14}" type="slidenum">
              <a:rPr lang="en-US" smtClean="0"/>
              <a:t>35</a:t>
            </a:fld>
            <a:endParaRPr lang="en-US"/>
          </a:p>
        </p:txBody>
      </p:sp>
    </p:spTree>
    <p:extLst>
      <p:ext uri="{BB962C8B-B14F-4D97-AF65-F5344CB8AC3E}">
        <p14:creationId xmlns:p14="http://schemas.microsoft.com/office/powerpoint/2010/main" val="2951748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03814-9438-4FAA-B867-835F0BF21C14}" type="slidenum">
              <a:rPr lang="en-US" smtClean="0"/>
              <a:t>36</a:t>
            </a:fld>
            <a:endParaRPr lang="en-US"/>
          </a:p>
        </p:txBody>
      </p:sp>
    </p:spTree>
    <p:extLst>
      <p:ext uri="{BB962C8B-B14F-4D97-AF65-F5344CB8AC3E}">
        <p14:creationId xmlns:p14="http://schemas.microsoft.com/office/powerpoint/2010/main" val="790893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37</a:t>
            </a:fld>
            <a:endParaRPr lang="en-US"/>
          </a:p>
        </p:txBody>
      </p:sp>
    </p:spTree>
    <p:extLst>
      <p:ext uri="{BB962C8B-B14F-4D97-AF65-F5344CB8AC3E}">
        <p14:creationId xmlns:p14="http://schemas.microsoft.com/office/powerpoint/2010/main" val="4264194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Handwriting: </a:t>
            </a:r>
            <a:r>
              <a:rPr lang="en-US" dirty="0"/>
              <a:t>Handwriting any part of the Record Book is acceptable. When doing so, make sure to write legibly.</a:t>
            </a:r>
          </a:p>
          <a:p>
            <a:r>
              <a:rPr lang="en-US" b="1" dirty="0"/>
              <a:t>Grammar and Punctuation: </a:t>
            </a:r>
            <a:r>
              <a:rPr lang="en-US" dirty="0"/>
              <a:t>For all age divisions, members are encouraged to write using proper grammar and punctuation within the 4-H Story &amp; Photo Portfolio. The Report Forms may be presented in a table or chart form.</a:t>
            </a:r>
          </a:p>
          <a:p>
            <a:r>
              <a:rPr lang="en-US" b="1" dirty="0"/>
              <a:t>Text Margins: </a:t>
            </a:r>
            <a:r>
              <a:rPr lang="en-US" dirty="0"/>
              <a:t>Top, bottom and right margins must be between one-half and on inch. The left margin must be 1 1/2 inches to allow for hole punching</a:t>
            </a:r>
          </a:p>
          <a:p>
            <a:r>
              <a:rPr lang="en-US" dirty="0"/>
              <a:t>and binding.</a:t>
            </a:r>
          </a:p>
          <a:p>
            <a:r>
              <a:rPr lang="en-US" b="1" dirty="0"/>
              <a:t>Paper Type: </a:t>
            </a:r>
            <a:r>
              <a:rPr lang="en-US" dirty="0"/>
              <a:t>Typing paper and bond weight paper are acceptable. Do not paste typing paper onto construction paper. Do not use sheet protectors</a:t>
            </a:r>
          </a:p>
          <a:p>
            <a:r>
              <a:rPr lang="en-US" dirty="0"/>
              <a:t>or dividers.</a:t>
            </a:r>
          </a:p>
          <a:p>
            <a:r>
              <a:rPr lang="en-US" b="1" dirty="0"/>
              <a:t>Creativity: </a:t>
            </a:r>
            <a:r>
              <a:rPr lang="en-US" dirty="0"/>
              <a:t>This is encouraged, and can include the use of backgrounds, decorative elements, construction paper cutouts, etc. throughout</a:t>
            </a:r>
          </a:p>
          <a:p>
            <a:r>
              <a:rPr lang="en-US" dirty="0"/>
              <a:t>the 4-H Story &amp; Photo Portfolio. Creativity varies from person to person and can also come in the form or style of writing.</a:t>
            </a:r>
          </a:p>
          <a:p>
            <a:r>
              <a:rPr lang="en-US" b="1" dirty="0"/>
              <a:t>Font: </a:t>
            </a:r>
            <a:r>
              <a:rPr lang="en-US" dirty="0"/>
              <a:t>Color or black fonts are acceptable. Use a minimum of a 10-point font (equivalent in size to 10-point Arial).</a:t>
            </a:r>
          </a:p>
        </p:txBody>
      </p:sp>
      <p:sp>
        <p:nvSpPr>
          <p:cNvPr id="4" name="Slide Number Placeholder 3"/>
          <p:cNvSpPr>
            <a:spLocks noGrp="1"/>
          </p:cNvSpPr>
          <p:nvPr>
            <p:ph type="sldNum" sz="quarter" idx="10"/>
          </p:nvPr>
        </p:nvSpPr>
        <p:spPr/>
        <p:txBody>
          <a:bodyPr/>
          <a:lstStyle/>
          <a:p>
            <a:fld id="{62103814-9438-4FAA-B867-835F0BF21C14}" type="slidenum">
              <a:rPr lang="en-US" smtClean="0"/>
              <a:t>38</a:t>
            </a:fld>
            <a:endParaRPr lang="en-US"/>
          </a:p>
        </p:txBody>
      </p:sp>
    </p:spTree>
    <p:extLst>
      <p:ext uri="{BB962C8B-B14F-4D97-AF65-F5344CB8AC3E}">
        <p14:creationId xmlns:p14="http://schemas.microsoft.com/office/powerpoint/2010/main" val="4038758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39</a:t>
            </a:fld>
            <a:endParaRPr lang="en-US"/>
          </a:p>
        </p:txBody>
      </p:sp>
    </p:spTree>
    <p:extLst>
      <p:ext uri="{BB962C8B-B14F-4D97-AF65-F5344CB8AC3E}">
        <p14:creationId xmlns:p14="http://schemas.microsoft.com/office/powerpoint/2010/main" val="257160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Check Sheet </a:t>
            </a:r>
            <a:endParaRPr lang="en-US" dirty="0"/>
          </a:p>
          <a:p>
            <a:r>
              <a:rPr lang="en-US" dirty="0"/>
              <a:t>A single page found at the front of the Record Book; used to verify that all information is included and complete. </a:t>
            </a:r>
          </a:p>
        </p:txBody>
      </p:sp>
      <p:sp>
        <p:nvSpPr>
          <p:cNvPr id="4" name="Slide Number Placeholder 3"/>
          <p:cNvSpPr>
            <a:spLocks noGrp="1"/>
          </p:cNvSpPr>
          <p:nvPr>
            <p:ph type="sldNum" sz="quarter" idx="10"/>
          </p:nvPr>
        </p:nvSpPr>
        <p:spPr/>
        <p:txBody>
          <a:bodyPr/>
          <a:lstStyle/>
          <a:p>
            <a:fld id="{62103814-9438-4FAA-B867-835F0BF21C14}" type="slidenum">
              <a:rPr lang="en-US" smtClean="0"/>
              <a:t>4</a:t>
            </a:fld>
            <a:endParaRPr lang="en-US"/>
          </a:p>
        </p:txBody>
      </p:sp>
    </p:spTree>
    <p:extLst>
      <p:ext uri="{BB962C8B-B14F-4D97-AF65-F5344CB8AC3E}">
        <p14:creationId xmlns:p14="http://schemas.microsoft.com/office/powerpoint/2010/main" val="4440911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4-H member will choose one of the categories for their Record Book entry. The category selected should be reflective of the 4-H member’s main (most active) project. </a:t>
            </a:r>
          </a:p>
          <a:p>
            <a:endParaRPr lang="en-US" dirty="0"/>
          </a:p>
          <a:p>
            <a:r>
              <a:rPr lang="en-US" dirty="0"/>
              <a:t>Review pages 16 – 19 of the Record Book Family Guide for descriptions of each category</a:t>
            </a:r>
          </a:p>
        </p:txBody>
      </p:sp>
      <p:sp>
        <p:nvSpPr>
          <p:cNvPr id="4" name="Slide Number Placeholder 3"/>
          <p:cNvSpPr>
            <a:spLocks noGrp="1"/>
          </p:cNvSpPr>
          <p:nvPr>
            <p:ph type="sldNum" sz="quarter" idx="10"/>
          </p:nvPr>
        </p:nvSpPr>
        <p:spPr/>
        <p:txBody>
          <a:bodyPr/>
          <a:lstStyle/>
          <a:p>
            <a:fld id="{62103814-9438-4FAA-B867-835F0BF21C14}" type="slidenum">
              <a:rPr lang="en-US" smtClean="0"/>
              <a:t>40</a:t>
            </a:fld>
            <a:endParaRPr lang="en-US"/>
          </a:p>
        </p:txBody>
      </p:sp>
    </p:spTree>
    <p:extLst>
      <p:ext uri="{BB962C8B-B14F-4D97-AF65-F5344CB8AC3E}">
        <p14:creationId xmlns:p14="http://schemas.microsoft.com/office/powerpoint/2010/main" val="1331359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41</a:t>
            </a:fld>
            <a:endParaRPr lang="en-US"/>
          </a:p>
        </p:txBody>
      </p:sp>
    </p:spTree>
    <p:extLst>
      <p:ext uri="{BB962C8B-B14F-4D97-AF65-F5344CB8AC3E}">
        <p14:creationId xmlns:p14="http://schemas.microsoft.com/office/powerpoint/2010/main" val="3584490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42</a:t>
            </a:fld>
            <a:endParaRPr lang="en-US"/>
          </a:p>
        </p:txBody>
      </p:sp>
    </p:spTree>
    <p:extLst>
      <p:ext uri="{BB962C8B-B14F-4D97-AF65-F5344CB8AC3E}">
        <p14:creationId xmlns:p14="http://schemas.microsoft.com/office/powerpoint/2010/main" val="195196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Personal Information Page </a:t>
            </a:r>
            <a:endParaRPr lang="en-US" dirty="0"/>
          </a:p>
          <a:p>
            <a:r>
              <a:rPr lang="en-US" dirty="0"/>
              <a:t>A single page that contains personal contact information; used to verify the appropriate age division, category entered, and that information contained within the Record Book reflects the work of the individual submitting the records for evaluation. This information page is not judged. </a:t>
            </a:r>
          </a:p>
        </p:txBody>
      </p:sp>
      <p:sp>
        <p:nvSpPr>
          <p:cNvPr id="4" name="Slide Number Placeholder 3"/>
          <p:cNvSpPr>
            <a:spLocks noGrp="1"/>
          </p:cNvSpPr>
          <p:nvPr>
            <p:ph type="sldNum" sz="quarter" idx="10"/>
          </p:nvPr>
        </p:nvSpPr>
        <p:spPr/>
        <p:txBody>
          <a:bodyPr/>
          <a:lstStyle/>
          <a:p>
            <a:fld id="{62103814-9438-4FAA-B867-835F0BF21C14}" type="slidenum">
              <a:rPr lang="en-US" smtClean="0"/>
              <a:t>5</a:t>
            </a:fld>
            <a:endParaRPr lang="en-US"/>
          </a:p>
        </p:txBody>
      </p:sp>
    </p:spTree>
    <p:extLst>
      <p:ext uri="{BB962C8B-B14F-4D97-AF65-F5344CB8AC3E}">
        <p14:creationId xmlns:p14="http://schemas.microsoft.com/office/powerpoint/2010/main" val="22091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September 1, 2018, the Report Forms for each age division (Junior, Intermediate, and Senior) request the same content. However, the number of allowable entries and pages vary by age division. The 4-H member may include information for the current year, plus up to three previous years on the Report Form. The 4-H member will only complete ONE Report Form each year that includes up to four years of information. (NOT four Report Forms with one year per form). Previous years’ Report Forms should not be included. Please see table below for more details. </a:t>
            </a:r>
          </a:p>
          <a:p>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6</a:t>
            </a:fld>
            <a:endParaRPr lang="en-US"/>
          </a:p>
        </p:txBody>
      </p:sp>
    </p:spTree>
    <p:extLst>
      <p:ext uri="{BB962C8B-B14F-4D97-AF65-F5344CB8AC3E}">
        <p14:creationId xmlns:p14="http://schemas.microsoft.com/office/powerpoint/2010/main" val="321053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dirty="0"/>
              <a:t>Goal Setting - Getting Started </a:t>
            </a:r>
            <a:endParaRPr lang="en-US" sz="1000" dirty="0"/>
          </a:p>
          <a:p>
            <a:r>
              <a:rPr lang="en-US" sz="1000" dirty="0"/>
              <a:t>Prior to or at the beginning of the 4-H year, a member should begin identifying, setting and recording personal goals for themselves in each project area. Parents, club managers, adult volunteers, and County Extension Agents play an important role in helping guide young people through this process. Members should record their personal goals and then begin work toward achieving those goals. It is important to record anything the member would like to learn or do. </a:t>
            </a:r>
          </a:p>
          <a:p>
            <a:endParaRPr lang="en-US" sz="1000" b="1" i="1" dirty="0"/>
          </a:p>
          <a:p>
            <a:r>
              <a:rPr lang="en-US" sz="1000" b="1" i="1" dirty="0"/>
              <a:t>Journaling - As Things Happen </a:t>
            </a:r>
            <a:endParaRPr lang="en-US" sz="1000" dirty="0"/>
          </a:p>
          <a:p>
            <a:r>
              <a:rPr lang="en-US" sz="1000" dirty="0"/>
              <a:t>Record keeping is going to be an important part of a member’s life. Members will keep records in high school, in college, and at work whether they own their own business or work for someone else. Now is the time to learn how to keep good records. The most important thing about 4-H record keeping is to find a comfortable way to collect information. Some of the most common ways of keeping up with 4-H records include a calendar, an index box, smart phone, computer, or a notebook. These are further defined below. </a:t>
            </a:r>
          </a:p>
          <a:p>
            <a:r>
              <a:rPr lang="en-US" sz="1000" b="1" i="1" dirty="0"/>
              <a:t>Reflecting – Looking Back </a:t>
            </a:r>
            <a:endParaRPr lang="en-US" sz="1000" dirty="0"/>
          </a:p>
          <a:p>
            <a:r>
              <a:rPr lang="en-US" sz="1000" dirty="0"/>
              <a:t>Below are some questions to help a member start reflecting on his/her project experiences as he or she prepares to complete a Record Book. </a:t>
            </a:r>
          </a:p>
          <a:p>
            <a:r>
              <a:rPr lang="en-US" sz="1000" dirty="0"/>
              <a:t>• What did you learn from your project(s)? </a:t>
            </a:r>
          </a:p>
          <a:p>
            <a:r>
              <a:rPr lang="en-US" sz="1000" dirty="0"/>
              <a:t>• Did you meet any of your goals? If so, what helped you attain those? If not, what were some </a:t>
            </a:r>
          </a:p>
          <a:p>
            <a:r>
              <a:rPr lang="en-US" sz="1000" dirty="0"/>
              <a:t>• obstacles that might have prevented you from reaching your goals? </a:t>
            </a:r>
          </a:p>
          <a:p>
            <a:r>
              <a:rPr lang="en-US" sz="1000" dirty="0"/>
              <a:t>• How did your project change or grow within the year or from previous years? </a:t>
            </a:r>
          </a:p>
          <a:p>
            <a:r>
              <a:rPr lang="en-US" sz="1000" dirty="0"/>
              <a:t>• Did you serve in any type of leadership capacity? </a:t>
            </a:r>
          </a:p>
          <a:p>
            <a:r>
              <a:rPr lang="en-US" sz="1000" dirty="0"/>
              <a:t>• What impact did your involvement have on you, your club, or community? </a:t>
            </a:r>
          </a:p>
          <a:p>
            <a:r>
              <a:rPr lang="en-US" sz="1000" dirty="0"/>
              <a:t>• How have your project experiences influenced your future career choice?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7</a:t>
            </a:fld>
            <a:endParaRPr lang="en-US"/>
          </a:p>
        </p:txBody>
      </p:sp>
    </p:spTree>
    <p:extLst>
      <p:ext uri="{BB962C8B-B14F-4D97-AF65-F5344CB8AC3E}">
        <p14:creationId xmlns:p14="http://schemas.microsoft.com/office/powerpoint/2010/main" val="287582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8</a:t>
            </a:fld>
            <a:endParaRPr lang="en-US"/>
          </a:p>
        </p:txBody>
      </p:sp>
    </p:spTree>
    <p:extLst>
      <p:ext uri="{BB962C8B-B14F-4D97-AF65-F5344CB8AC3E}">
        <p14:creationId xmlns:p14="http://schemas.microsoft.com/office/powerpoint/2010/main" val="285352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103814-9438-4FAA-B867-835F0BF21C14}" type="slidenum">
              <a:rPr lang="en-US" smtClean="0"/>
              <a:t>9</a:t>
            </a:fld>
            <a:endParaRPr lang="en-US"/>
          </a:p>
        </p:txBody>
      </p:sp>
    </p:spTree>
    <p:extLst>
      <p:ext uri="{BB962C8B-B14F-4D97-AF65-F5344CB8AC3E}">
        <p14:creationId xmlns:p14="http://schemas.microsoft.com/office/powerpoint/2010/main" val="3708877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A09D4B8-E58A-433E-A2A6-0B0B7F0A5B4A}" type="datetimeFigureOut">
              <a:rPr lang="en-US" smtClean="0"/>
              <a:t>9/29/2021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22362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36932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65028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7278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13181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A09D4B8-E58A-433E-A2A6-0B0B7F0A5B4A}"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392982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A09D4B8-E58A-433E-A2A6-0B0B7F0A5B4A}" type="datetimeFigureOut">
              <a:rPr lang="en-US" smtClean="0"/>
              <a:t>9/29/2021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70171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A09D4B8-E58A-433E-A2A6-0B0B7F0A5B4A}"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6388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A09D4B8-E58A-433E-A2A6-0B0B7F0A5B4A}"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52951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3380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9994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9D4B8-E58A-433E-A2A6-0B0B7F0A5B4A}"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704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9D4B8-E58A-433E-A2A6-0B0B7F0A5B4A}"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76825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9D4B8-E58A-433E-A2A6-0B0B7F0A5B4A}"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44142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9D4B8-E58A-433E-A2A6-0B0B7F0A5B4A}"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36302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54556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42799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A09D4B8-E58A-433E-A2A6-0B0B7F0A5B4A}" type="datetimeFigureOut">
              <a:rPr lang="en-US" smtClean="0"/>
              <a:t>9/29/2021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43B3A8A-250B-40AF-A7A9-B41845EB2D5A}" type="slidenum">
              <a:rPr lang="en-US" smtClean="0"/>
              <a:t>‹#›</a:t>
            </a:fld>
            <a:endParaRPr lang="en-US"/>
          </a:p>
        </p:txBody>
      </p:sp>
    </p:spTree>
    <p:extLst>
      <p:ext uri="{BB962C8B-B14F-4D97-AF65-F5344CB8AC3E}">
        <p14:creationId xmlns:p14="http://schemas.microsoft.com/office/powerpoint/2010/main" val="302389054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eg"/><Relationship Id="rId7" Type="http://schemas.openxmlformats.org/officeDocument/2006/relationships/diagramColors" Target="../diagrams/colors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eg"/><Relationship Id="rId7" Type="http://schemas.openxmlformats.org/officeDocument/2006/relationships/diagramColors" Target="../diagrams/colors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jpeg"/><Relationship Id="rId7" Type="http://schemas.openxmlformats.org/officeDocument/2006/relationships/diagramColors" Target="../diagrams/colors1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jpeg"/><Relationship Id="rId7" Type="http://schemas.openxmlformats.org/officeDocument/2006/relationships/diagramColors" Target="../diagrams/colors1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jpeg"/><Relationship Id="rId7" Type="http://schemas.openxmlformats.org/officeDocument/2006/relationships/diagramColors" Target="../diagrams/colors1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jpeg"/><Relationship Id="rId7" Type="http://schemas.openxmlformats.org/officeDocument/2006/relationships/diagramColors" Target="../diagrams/colors1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2.xml.rels><?xml version="1.0" encoding="UTF-8" standalone="yes"?>
<Relationships xmlns="http://schemas.openxmlformats.org/package/2006/relationships"><Relationship Id="rId3" Type="http://schemas.openxmlformats.org/officeDocument/2006/relationships/hyperlink" Target="mailto:megan.parr@ag.tamu.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A799-E697-4114-B19D-FC6582C0DF2B}"/>
              </a:ext>
            </a:extLst>
          </p:cNvPr>
          <p:cNvSpPr>
            <a:spLocks noGrp="1"/>
          </p:cNvSpPr>
          <p:nvPr>
            <p:ph type="ctrTitle"/>
          </p:nvPr>
        </p:nvSpPr>
        <p:spPr>
          <a:xfrm>
            <a:off x="4944753" y="628617"/>
            <a:ext cx="6559859" cy="3028983"/>
          </a:xfrm>
        </p:spPr>
        <p:txBody>
          <a:bodyPr>
            <a:normAutofit/>
          </a:bodyPr>
          <a:lstStyle/>
          <a:p>
            <a:r>
              <a:rPr lang="en-US" dirty="0"/>
              <a:t>Record Books</a:t>
            </a:r>
            <a:br>
              <a:rPr lang="en-US" dirty="0"/>
            </a:br>
            <a:r>
              <a:rPr lang="en-US" dirty="0"/>
              <a:t>2021-2022</a:t>
            </a:r>
          </a:p>
        </p:txBody>
      </p:sp>
      <p:pic>
        <p:nvPicPr>
          <p:cNvPr id="3" name="Picture 2">
            <a:extLst>
              <a:ext uri="{FF2B5EF4-FFF2-40B4-BE49-F238E27FC236}">
                <a16:creationId xmlns:a16="http://schemas.microsoft.com/office/drawing/2014/main" id="{85372B91-E036-4926-AEF8-E74B2BC21F9F}"/>
              </a:ext>
            </a:extLst>
          </p:cNvPr>
          <p:cNvPicPr>
            <a:picLocks noChangeAspect="1"/>
          </p:cNvPicPr>
          <p:nvPr/>
        </p:nvPicPr>
        <p:blipFill rotWithShape="1">
          <a:blip r:embed="rId3">
            <a:extLst>
              <a:ext uri="{28A0092B-C50C-407E-A947-70E740481C1C}">
                <a14:useLocalDpi xmlns:a14="http://schemas.microsoft.com/office/drawing/2010/main" val="0"/>
              </a:ext>
            </a:extLst>
          </a:blip>
          <a:srcRect l="923" r="924" b="1"/>
          <a:stretch/>
        </p:blipFill>
        <p:spPr>
          <a:xfrm>
            <a:off x="633999" y="620721"/>
            <a:ext cx="4001315" cy="5277159"/>
          </a:xfrm>
          <a:custGeom>
            <a:avLst/>
            <a:gdLst/>
            <a:ahLst/>
            <a:cxnLst/>
            <a:rect l="l" t="t" r="r" b="b"/>
            <a:pathLst>
              <a:path w="3280141" h="4571999">
                <a:moveTo>
                  <a:pt x="344814" y="0"/>
                </a:moveTo>
                <a:lnTo>
                  <a:pt x="3280141" y="0"/>
                </a:lnTo>
                <a:lnTo>
                  <a:pt x="3280141" y="4172808"/>
                </a:lnTo>
                <a:lnTo>
                  <a:pt x="2880950" y="4571999"/>
                </a:lnTo>
                <a:lnTo>
                  <a:pt x="0" y="4571999"/>
                </a:lnTo>
                <a:lnTo>
                  <a:pt x="0" y="344814"/>
                </a:lnTo>
                <a:close/>
              </a:path>
            </a:pathLst>
          </a:custGeom>
          <a:ln w="15875">
            <a:solidFill>
              <a:schemeClr val="tx1">
                <a:alpha val="40000"/>
              </a:schemeClr>
            </a:solidFill>
          </a:ln>
          <a:effectLst>
            <a:innerShdw blurRad="57150" dist="38100" dir="14460000">
              <a:srgbClr val="000000">
                <a:alpha val="70000"/>
              </a:srgbClr>
            </a:innerShdw>
          </a:effectLst>
        </p:spPr>
      </p:pic>
    </p:spTree>
    <p:extLst>
      <p:ext uri="{BB962C8B-B14F-4D97-AF65-F5344CB8AC3E}">
        <p14:creationId xmlns:p14="http://schemas.microsoft.com/office/powerpoint/2010/main" val="3680325495"/>
      </p:ext>
    </p:extLst>
  </p:cSld>
  <p:clrMapOvr>
    <a:masterClrMapping/>
  </p:clrMapOvr>
  <mc:AlternateContent xmlns:mc="http://schemas.openxmlformats.org/markup-compatibility/2006" xmlns:p14="http://schemas.microsoft.com/office/powerpoint/2010/main">
    <mc:Choice Requires="p14">
      <p:transition spd="med" p14:dur="700" advTm="46196">
        <p:fade/>
      </p:transition>
    </mc:Choice>
    <mc:Fallback xmlns="">
      <p:transition spd="med" advTm="461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DC0F2C-5C27-4EC6-9754-B361B0C72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E77E138-7645-4D07-B09A-9F3642A685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6858000"/>
            <a:chOff x="0" y="0"/>
            <a:chExt cx="12192000" cy="6858000"/>
          </a:xfrm>
        </p:grpSpPr>
        <p:sp>
          <p:nvSpPr>
            <p:cNvPr id="13" name="Rectangle 12">
              <a:extLst>
                <a:ext uri="{FF2B5EF4-FFF2-40B4-BE49-F238E27FC236}">
                  <a16:creationId xmlns:a16="http://schemas.microsoft.com/office/drawing/2014/main" id="{A56C5CFB-285C-4778-978B-B23EF471F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50C4BFD8-0A80-40F1-9F9B-E9981F6B7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6F080229-11A6-48C1-B5FC-010FF29E7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434F3838-F7FD-4275-8FE5-11B53CF38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0014878A-F933-408B-A8C5-8853A9EB4D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A4358457-400C-407C-B1C7-322E3A951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BB5C445F-93DC-425D-8531-0B9FF4434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a:extLst>
                <a:ext uri="{FF2B5EF4-FFF2-40B4-BE49-F238E27FC236}">
                  <a16:creationId xmlns:a16="http://schemas.microsoft.com/office/drawing/2014/main" id="{FD7CA6C4-0411-42B4-9084-F7340B4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B0122352-D2A8-463A-98F7-51B4C4409D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154954" y="5385410"/>
            <a:ext cx="8761413" cy="706964"/>
          </a:xfrm>
        </p:spPr>
        <p:txBody>
          <a:bodyPr>
            <a:normAutofit/>
          </a:bodyPr>
          <a:lstStyle/>
          <a:p>
            <a:pPr>
              <a:lnSpc>
                <a:spcPct val="90000"/>
              </a:lnSpc>
            </a:pPr>
            <a:r>
              <a:rPr lang="en-US" sz="2000">
                <a:solidFill>
                  <a:srgbClr val="EBEBEB"/>
                </a:solidFill>
              </a:rPr>
              <a:t>Section I </a:t>
            </a:r>
            <a:br>
              <a:rPr lang="en-US" sz="2000">
                <a:solidFill>
                  <a:srgbClr val="EBEBEB"/>
                </a:solidFill>
              </a:rPr>
            </a:br>
            <a:r>
              <a:rPr lang="en-US" sz="2000">
                <a:solidFill>
                  <a:srgbClr val="EBEBEB"/>
                </a:solidFill>
              </a:rPr>
              <a:t>4-H project experiences	</a:t>
            </a:r>
          </a:p>
        </p:txBody>
      </p:sp>
      <p:sp>
        <p:nvSpPr>
          <p:cNvPr id="23" name="Rectangle 22">
            <a:extLst>
              <a:ext uri="{FF2B5EF4-FFF2-40B4-BE49-F238E27FC236}">
                <a16:creationId xmlns:a16="http://schemas.microsoft.com/office/drawing/2014/main" id="{8F6A0E89-562A-4A9E-98AC-2BA897ABB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699401640"/>
              </p:ext>
            </p:extLst>
          </p:nvPr>
        </p:nvGraphicFramePr>
        <p:xfrm>
          <a:off x="1286934" y="1164592"/>
          <a:ext cx="9625383" cy="3086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2977700"/>
      </p:ext>
    </p:extLst>
  </p:cSld>
  <p:clrMapOvr>
    <a:masterClrMapping/>
  </p:clrMapOvr>
  <mc:AlternateContent xmlns:mc="http://schemas.openxmlformats.org/markup-compatibility/2006" xmlns:p14="http://schemas.microsoft.com/office/powerpoint/2010/main">
    <mc:Choice Requires="p14">
      <p:transition spd="med" p14:dur="700" advTm="91055">
        <p:fade/>
      </p:transition>
    </mc:Choice>
    <mc:Fallback xmlns="">
      <p:transition spd="med" advTm="91055">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14"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EA77E66B-17BE-459F-9D04-E57FCC765EA5}"/>
              </a:ext>
            </a:extLst>
          </p:cNvPr>
          <p:cNvSpPr>
            <a:spLocks noGrp="1"/>
          </p:cNvSpPr>
          <p:nvPr>
            <p:ph type="title"/>
          </p:nvPr>
        </p:nvSpPr>
        <p:spPr>
          <a:xfrm>
            <a:off x="639098" y="629265"/>
            <a:ext cx="6072776" cy="1622322"/>
          </a:xfrm>
        </p:spPr>
        <p:txBody>
          <a:bodyPr>
            <a:normAutofit/>
          </a:bodyPr>
          <a:lstStyle/>
          <a:p>
            <a:r>
              <a:rPr lang="en-US" sz="3300">
                <a:solidFill>
                  <a:srgbClr val="EBEBEB"/>
                </a:solidFill>
              </a:rPr>
              <a:t>Getting your info prepped to start/what kinds of things do I need to collect?</a:t>
            </a:r>
          </a:p>
        </p:txBody>
      </p:sp>
      <p:sp>
        <p:nvSpPr>
          <p:cNvPr id="16" name="Freeform: Shape 15">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pic>
        <p:nvPicPr>
          <p:cNvPr id="7" name="Graphic 6" descr="Question mark">
            <a:extLst>
              <a:ext uri="{FF2B5EF4-FFF2-40B4-BE49-F238E27FC236}">
                <a16:creationId xmlns:a16="http://schemas.microsoft.com/office/drawing/2014/main" id="{9B5434B4-5800-42C1-AA26-033B9912D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8226" y="1375132"/>
            <a:ext cx="4125317" cy="4125317"/>
          </a:xfrm>
          <a:prstGeom prst="rect">
            <a:avLst/>
          </a:prstGeom>
        </p:spPr>
      </p:pic>
      <p:sp>
        <p:nvSpPr>
          <p:cNvPr id="21" name="Rectangle 17">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Content Placeholder 2">
            <a:extLst>
              <a:ext uri="{FF2B5EF4-FFF2-40B4-BE49-F238E27FC236}">
                <a16:creationId xmlns:a16="http://schemas.microsoft.com/office/drawing/2014/main" id="{3AF0E15A-FD8E-4356-9305-87BBC6E47313}"/>
              </a:ext>
            </a:extLst>
          </p:cNvPr>
          <p:cNvSpPr>
            <a:spLocks noGrp="1"/>
          </p:cNvSpPr>
          <p:nvPr>
            <p:ph idx="1"/>
          </p:nvPr>
        </p:nvSpPr>
        <p:spPr>
          <a:xfrm>
            <a:off x="639098" y="2418735"/>
            <a:ext cx="6072776" cy="3811740"/>
          </a:xfrm>
        </p:spPr>
        <p:txBody>
          <a:bodyPr anchor="ctr">
            <a:normAutofit/>
          </a:bodyPr>
          <a:lstStyle/>
          <a:p>
            <a:r>
              <a:rPr lang="en-US">
                <a:solidFill>
                  <a:srgbClr val="FFFFFF"/>
                </a:solidFill>
              </a:rPr>
              <a:t>What do you need to collect through the year?</a:t>
            </a:r>
          </a:p>
          <a:p>
            <a:r>
              <a:rPr lang="en-US">
                <a:solidFill>
                  <a:srgbClr val="FFFFFF"/>
                </a:solidFill>
              </a:rPr>
              <a:t>You will need to keep up with your experiences for the following years: 2018-2019, 2019-2020, 2020-2021, and this year</a:t>
            </a:r>
          </a:p>
          <a:p>
            <a:r>
              <a:rPr lang="en-US">
                <a:solidFill>
                  <a:srgbClr val="FFFFFF"/>
                </a:solidFill>
              </a:rPr>
              <a:t>What do I need for Section 1? </a:t>
            </a:r>
          </a:p>
          <a:p>
            <a:r>
              <a:rPr lang="en-US">
                <a:solidFill>
                  <a:srgbClr val="FFFFFF"/>
                </a:solidFill>
              </a:rPr>
              <a:t>Project Experiences **Projects, not CONTESTS**</a:t>
            </a:r>
          </a:p>
          <a:p>
            <a:r>
              <a:rPr lang="en-US">
                <a:solidFill>
                  <a:srgbClr val="FFFFFF"/>
                </a:solidFill>
              </a:rPr>
              <a:t>Answer these questions: </a:t>
            </a:r>
          </a:p>
          <a:p>
            <a:pPr lvl="1"/>
            <a:r>
              <a:rPr lang="en-US">
                <a:solidFill>
                  <a:srgbClr val="FFFFFF"/>
                </a:solidFill>
              </a:rPr>
              <a:t>What projects (not contests) did you participate in?</a:t>
            </a:r>
          </a:p>
          <a:p>
            <a:pPr lvl="1"/>
            <a:r>
              <a:rPr lang="en-US">
                <a:solidFill>
                  <a:srgbClr val="FFFFFF"/>
                </a:solidFill>
              </a:rPr>
              <a:t>Did you participate in any self-driven projects?</a:t>
            </a:r>
          </a:p>
          <a:p>
            <a:pPr lvl="1"/>
            <a:r>
              <a:rPr lang="en-US">
                <a:solidFill>
                  <a:srgbClr val="FFFFFF"/>
                </a:solidFill>
              </a:rPr>
              <a:t>What activities did you do through those projects?</a:t>
            </a:r>
          </a:p>
          <a:p>
            <a:endParaRPr lang="en-US">
              <a:solidFill>
                <a:srgbClr val="FFFFFF"/>
              </a:solidFill>
            </a:endParaRPr>
          </a:p>
        </p:txBody>
      </p:sp>
    </p:spTree>
    <p:extLst>
      <p:ext uri="{BB962C8B-B14F-4D97-AF65-F5344CB8AC3E}">
        <p14:creationId xmlns:p14="http://schemas.microsoft.com/office/powerpoint/2010/main" val="18479265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24749">
        <p:fade/>
      </p:transition>
    </mc:Choice>
    <mc:Fallback xmlns="">
      <p:transition spd="med" advTm="12474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BB50-6962-486A-BE23-F8E094515417}"/>
              </a:ext>
            </a:extLst>
          </p:cNvPr>
          <p:cNvSpPr>
            <a:spLocks noGrp="1"/>
          </p:cNvSpPr>
          <p:nvPr>
            <p:ph type="title"/>
          </p:nvPr>
        </p:nvSpPr>
        <p:spPr/>
        <p:txBody>
          <a:bodyPr/>
          <a:lstStyle/>
          <a:p>
            <a:r>
              <a:rPr lang="en-US" dirty="0"/>
              <a:t>What should this include?</a:t>
            </a:r>
          </a:p>
        </p:txBody>
      </p:sp>
      <p:sp>
        <p:nvSpPr>
          <p:cNvPr id="3" name="Content Placeholder 2">
            <a:extLst>
              <a:ext uri="{FF2B5EF4-FFF2-40B4-BE49-F238E27FC236}">
                <a16:creationId xmlns:a16="http://schemas.microsoft.com/office/drawing/2014/main" id="{CC3A0C61-5C12-44ED-A592-329275CA3667}"/>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Foods &amp; Nutrition: Went to 7 Food Challenge practices, went to County Food Challenge contest, went to District Food Challenge contest, learned knife safety, learned how to cook on an electric skillet, learned about MyPlate Food Categories, Cooked meals at home for my family, made a dessert to take to church dinner, took a tour of the grocery store, learned how to read a food label. </a:t>
            </a:r>
          </a:p>
          <a:p>
            <a:endParaRPr lang="en-US" dirty="0"/>
          </a:p>
        </p:txBody>
      </p:sp>
    </p:spTree>
    <p:extLst>
      <p:ext uri="{BB962C8B-B14F-4D97-AF65-F5344CB8AC3E}">
        <p14:creationId xmlns:p14="http://schemas.microsoft.com/office/powerpoint/2010/main" val="1446372246"/>
      </p:ext>
    </p:extLst>
  </p:cSld>
  <p:clrMapOvr>
    <a:masterClrMapping/>
  </p:clrMapOvr>
  <mc:AlternateContent xmlns:mc="http://schemas.openxmlformats.org/markup-compatibility/2006" xmlns:p14="http://schemas.microsoft.com/office/powerpoint/2010/main">
    <mc:Choice Requires="p14">
      <p:transition spd="med" p14:dur="700" advTm="35304">
        <p:fade/>
      </p:transition>
    </mc:Choice>
    <mc:Fallback xmlns="">
      <p:transition spd="med" advTm="35304">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5" descr="Table&#10;&#10;Description automatically generated">
            <a:extLst>
              <a:ext uri="{FF2B5EF4-FFF2-40B4-BE49-F238E27FC236}">
                <a16:creationId xmlns:a16="http://schemas.microsoft.com/office/drawing/2014/main" id="{A61401FD-7AF3-4CFA-A1B0-D95EEF575E4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553" t="5471" r="6283" b="42157"/>
          <a:stretch/>
        </p:blipFill>
        <p:spPr>
          <a:xfrm>
            <a:off x="2312835" y="801793"/>
            <a:ext cx="6902471" cy="5248265"/>
          </a:xfrm>
          <a:prstGeom prst="rect">
            <a:avLst/>
          </a:prstGeom>
        </p:spPr>
      </p:pic>
    </p:spTree>
    <p:extLst>
      <p:ext uri="{BB962C8B-B14F-4D97-AF65-F5344CB8AC3E}">
        <p14:creationId xmlns:p14="http://schemas.microsoft.com/office/powerpoint/2010/main" val="2721288847"/>
      </p:ext>
    </p:extLst>
  </p:cSld>
  <p:clrMapOvr>
    <a:masterClrMapping/>
  </p:clrMapOvr>
  <mc:AlternateContent xmlns:mc="http://schemas.openxmlformats.org/markup-compatibility/2006" xmlns:p14="http://schemas.microsoft.com/office/powerpoint/2010/main">
    <mc:Choice Requires="p14">
      <p:transition spd="med" p14:dur="700" advTm="38021">
        <p:fade/>
      </p:transition>
    </mc:Choice>
    <mc:Fallback xmlns="">
      <p:transition spd="med" advTm="3802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Content Placeholder 5" descr="Table&#10;&#10;Description automatically generated">
            <a:extLst>
              <a:ext uri="{FF2B5EF4-FFF2-40B4-BE49-F238E27FC236}">
                <a16:creationId xmlns:a16="http://schemas.microsoft.com/office/drawing/2014/main" id="{A445254F-5424-4D95-8ED3-170FC372395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360" t="4772" r="4477" b="51002"/>
          <a:stretch/>
        </p:blipFill>
        <p:spPr>
          <a:xfrm>
            <a:off x="1573567" y="801794"/>
            <a:ext cx="8094307" cy="5195728"/>
          </a:xfrm>
          <a:prstGeom prst="rect">
            <a:avLst/>
          </a:prstGeom>
        </p:spPr>
      </p:pic>
    </p:spTree>
    <p:extLst>
      <p:ext uri="{BB962C8B-B14F-4D97-AF65-F5344CB8AC3E}">
        <p14:creationId xmlns:p14="http://schemas.microsoft.com/office/powerpoint/2010/main" val="799815461"/>
      </p:ext>
    </p:extLst>
  </p:cSld>
  <p:clrMapOvr>
    <a:masterClrMapping/>
  </p:clrMapOvr>
  <mc:AlternateContent xmlns:mc="http://schemas.openxmlformats.org/markup-compatibility/2006" xmlns:p14="http://schemas.microsoft.com/office/powerpoint/2010/main">
    <mc:Choice Requires="p14">
      <p:transition spd="med" p14:dur="700" advTm="23670">
        <p:fade/>
      </p:transition>
    </mc:Choice>
    <mc:Fallback xmlns="">
      <p:transition spd="med" advTm="2367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3">
            <a:extLst>
              <a:ext uri="{FF2B5EF4-FFF2-40B4-BE49-F238E27FC236}">
                <a16:creationId xmlns:a16="http://schemas.microsoft.com/office/drawing/2014/main" id="{616CDE71-D226-4671-9A15-9E37D9A46598}"/>
              </a:ext>
            </a:extLst>
          </p:cNvPr>
          <p:cNvPicPr>
            <a:picLocks noGrp="1" noChangeAspect="1"/>
          </p:cNvPicPr>
          <p:nvPr>
            <p:ph idx="1"/>
          </p:nvPr>
        </p:nvPicPr>
        <p:blipFill rotWithShape="1">
          <a:blip r:embed="rId3"/>
          <a:srcRect l="3964" r="6452"/>
          <a:stretch/>
        </p:blipFill>
        <p:spPr>
          <a:xfrm>
            <a:off x="721823" y="1263752"/>
            <a:ext cx="10748353" cy="4665556"/>
          </a:xfrm>
          <a:prstGeom prst="rect">
            <a:avLst/>
          </a:prstGeom>
        </p:spPr>
      </p:pic>
    </p:spTree>
    <p:extLst>
      <p:ext uri="{BB962C8B-B14F-4D97-AF65-F5344CB8AC3E}">
        <p14:creationId xmlns:p14="http://schemas.microsoft.com/office/powerpoint/2010/main" val="3380063090"/>
      </p:ext>
    </p:extLst>
  </p:cSld>
  <p:clrMapOvr>
    <a:masterClrMapping/>
  </p:clrMapOvr>
  <mc:AlternateContent xmlns:mc="http://schemas.openxmlformats.org/markup-compatibility/2006" xmlns:p14="http://schemas.microsoft.com/office/powerpoint/2010/main">
    <mc:Choice Requires="p14">
      <p:transition spd="med" p14:dur="700" advTm="56271">
        <p:fade/>
      </p:transition>
    </mc:Choice>
    <mc:Fallback xmlns="">
      <p:transition spd="med" advTm="56271">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154955" y="973667"/>
            <a:ext cx="2942210" cy="4833745"/>
          </a:xfrm>
        </p:spPr>
        <p:txBody>
          <a:bodyPr>
            <a:normAutofit/>
          </a:bodyPr>
          <a:lstStyle/>
          <a:p>
            <a:r>
              <a:rPr lang="en-US">
                <a:solidFill>
                  <a:srgbClr val="EBEBEB"/>
                </a:solidFill>
              </a:rPr>
              <a:t>Section II </a:t>
            </a:r>
            <a:br>
              <a:rPr lang="en-US">
                <a:solidFill>
                  <a:srgbClr val="EBEBEB"/>
                </a:solidFill>
              </a:rPr>
            </a:br>
            <a:r>
              <a:rPr lang="en-US">
                <a:solidFill>
                  <a:srgbClr val="EBEBEB"/>
                </a:solidFill>
              </a:rPr>
              <a:t>4-H leadership experiences	</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06319532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2371884"/>
      </p:ext>
    </p:extLst>
  </p:cSld>
  <p:clrMapOvr>
    <a:masterClrMapping/>
  </p:clrMapOvr>
  <mc:AlternateContent xmlns:mc="http://schemas.openxmlformats.org/markup-compatibility/2006" xmlns:p14="http://schemas.microsoft.com/office/powerpoint/2010/main">
    <mc:Choice Requires="p14">
      <p:transition spd="med" p14:dur="700" advTm="185769">
        <p:fade/>
      </p:transition>
    </mc:Choice>
    <mc:Fallback xmlns="">
      <p:transition spd="med" advTm="185769">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C166-CA8C-4D2E-A4E7-62112E02E143}"/>
              </a:ext>
            </a:extLst>
          </p:cNvPr>
          <p:cNvSpPr>
            <a:spLocks noGrp="1"/>
          </p:cNvSpPr>
          <p:nvPr>
            <p:ph type="title"/>
          </p:nvPr>
        </p:nvSpPr>
        <p:spPr>
          <a:xfrm>
            <a:off x="459628" y="838200"/>
            <a:ext cx="10436971" cy="706964"/>
          </a:xfrm>
        </p:spPr>
        <p:txBody>
          <a:bodyPr/>
          <a:lstStyle/>
          <a:p>
            <a:r>
              <a:rPr lang="en-US" dirty="0"/>
              <a:t>What should I have in the Leadership Section?</a:t>
            </a:r>
          </a:p>
        </p:txBody>
      </p:sp>
      <p:sp>
        <p:nvSpPr>
          <p:cNvPr id="3" name="Content Placeholder 2">
            <a:extLst>
              <a:ext uri="{FF2B5EF4-FFF2-40B4-BE49-F238E27FC236}">
                <a16:creationId xmlns:a16="http://schemas.microsoft.com/office/drawing/2014/main" id="{92F13509-ADCA-44FB-8C6B-916B390A57B3}"/>
              </a:ext>
            </a:extLst>
          </p:cNvPr>
          <p:cNvSpPr>
            <a:spLocks noGrp="1"/>
          </p:cNvSpPr>
          <p:nvPr>
            <p:ph idx="1"/>
          </p:nvPr>
        </p:nvSpPr>
        <p:spPr/>
        <p:txBody>
          <a:bodyPr>
            <a:normAutofit fontScale="92500" lnSpcReduction="20000"/>
          </a:bodyPr>
          <a:lstStyle/>
          <a:p>
            <a:r>
              <a:rPr lang="en-US" dirty="0"/>
              <a:t>What leadership experiences do you have? </a:t>
            </a:r>
          </a:p>
          <a:p>
            <a:r>
              <a:rPr lang="en-US" dirty="0"/>
              <a:t>Examples of leadership activities (Appointed, Elected, Volunteer, Promotional): </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Led the pledge at 4-H club meeting</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Vice president of 4-H club</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Mentored younger 4-H members in shooting sports</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Texas 4-H livestock ambassador</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Made a 4-H PSA for the local radio station</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Gave a speech about gun safety at a project/club meeting</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Served on the concession stand committee</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Worked 4-H promotional booth at the park party</a:t>
            </a:r>
          </a:p>
          <a:p>
            <a:pPr marL="457200"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Promoted 4-H at school by passing out 4-H pencils to friends</a:t>
            </a:r>
          </a:p>
          <a:p>
            <a:endParaRPr lang="en-US" dirty="0"/>
          </a:p>
        </p:txBody>
      </p:sp>
    </p:spTree>
    <p:extLst>
      <p:ext uri="{BB962C8B-B14F-4D97-AF65-F5344CB8AC3E}">
        <p14:creationId xmlns:p14="http://schemas.microsoft.com/office/powerpoint/2010/main" val="480784140"/>
      </p:ext>
    </p:extLst>
  </p:cSld>
  <p:clrMapOvr>
    <a:masterClrMapping/>
  </p:clrMapOvr>
  <mc:AlternateContent xmlns:mc="http://schemas.openxmlformats.org/markup-compatibility/2006" xmlns:p14="http://schemas.microsoft.com/office/powerpoint/2010/main">
    <mc:Choice Requires="p14">
      <p:transition spd="med" p14:dur="700" advTm="32285">
        <p:fade/>
      </p:transition>
    </mc:Choice>
    <mc:Fallback xmlns="">
      <p:transition spd="med" advTm="32285">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F8AB-5198-4BAA-A631-4D279E423F4D}"/>
              </a:ext>
            </a:extLst>
          </p:cNvPr>
          <p:cNvSpPr>
            <a:spLocks noGrp="1"/>
          </p:cNvSpPr>
          <p:nvPr>
            <p:ph type="title"/>
          </p:nvPr>
        </p:nvSpPr>
        <p:spPr/>
        <p:txBody>
          <a:bodyPr/>
          <a:lstStyle/>
          <a:p>
            <a:r>
              <a:rPr lang="en-US" dirty="0"/>
              <a:t>Leadership Example</a:t>
            </a:r>
          </a:p>
        </p:txBody>
      </p:sp>
      <p:sp>
        <p:nvSpPr>
          <p:cNvPr id="4" name="Text Placeholder 3">
            <a:extLst>
              <a:ext uri="{FF2B5EF4-FFF2-40B4-BE49-F238E27FC236}">
                <a16:creationId xmlns:a16="http://schemas.microsoft.com/office/drawing/2014/main" id="{2D6C1C59-15AB-40F5-8C8F-FB151E76F9AF}"/>
              </a:ext>
            </a:extLst>
          </p:cNvPr>
          <p:cNvSpPr>
            <a:spLocks noGrp="1"/>
          </p:cNvSpPr>
          <p:nvPr>
            <p:ph type="body" sz="half" idx="2"/>
          </p:nvPr>
        </p:nvSpPr>
        <p:spPr/>
        <p:txBody>
          <a:bodyPr/>
          <a:lstStyle/>
          <a:p>
            <a:r>
              <a:rPr lang="en-US" sz="1400" dirty="0"/>
              <a:t>Tell me what you did in this activity, as well as what you learned and how you grew as a leader. </a:t>
            </a:r>
          </a:p>
          <a:p>
            <a:endParaRPr lang="en-US" dirty="0"/>
          </a:p>
        </p:txBody>
      </p:sp>
      <p:pic>
        <p:nvPicPr>
          <p:cNvPr id="5" name="Content Placeholder 4">
            <a:extLst>
              <a:ext uri="{FF2B5EF4-FFF2-40B4-BE49-F238E27FC236}">
                <a16:creationId xmlns:a16="http://schemas.microsoft.com/office/drawing/2014/main" id="{B57FFFF9-E7F7-40A0-8A08-591A6E534750}"/>
              </a:ext>
            </a:extLst>
          </p:cNvPr>
          <p:cNvPicPr>
            <a:picLocks noChangeAspect="1"/>
          </p:cNvPicPr>
          <p:nvPr/>
        </p:nvPicPr>
        <p:blipFill rotWithShape="1">
          <a:blip r:embed="rId3">
            <a:extLst>
              <a:ext uri="{28A0092B-C50C-407E-A947-70E740481C1C}">
                <a14:useLocalDpi xmlns:a14="http://schemas.microsoft.com/office/drawing/2010/main" val="0"/>
              </a:ext>
            </a:extLst>
          </a:blip>
          <a:srcRect l="2675" t="2742" r="7818" b="3293"/>
          <a:stretch/>
        </p:blipFill>
        <p:spPr>
          <a:xfrm>
            <a:off x="5295900" y="161926"/>
            <a:ext cx="4781550" cy="6496050"/>
          </a:xfrm>
          <a:prstGeom prst="rect">
            <a:avLst/>
          </a:prstGeom>
        </p:spPr>
      </p:pic>
    </p:spTree>
    <p:extLst>
      <p:ext uri="{BB962C8B-B14F-4D97-AF65-F5344CB8AC3E}">
        <p14:creationId xmlns:p14="http://schemas.microsoft.com/office/powerpoint/2010/main" val="1574860981"/>
      </p:ext>
    </p:extLst>
  </p:cSld>
  <p:clrMapOvr>
    <a:masterClrMapping/>
  </p:clrMapOvr>
  <mc:AlternateContent xmlns:mc="http://schemas.openxmlformats.org/markup-compatibility/2006" xmlns:p14="http://schemas.microsoft.com/office/powerpoint/2010/main">
    <mc:Choice Requires="p14">
      <p:transition spd="med" p14:dur="700" advTm="67695">
        <p:fade/>
      </p:transition>
    </mc:Choice>
    <mc:Fallback xmlns="">
      <p:transition spd="med" advTm="67695">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E96B1-9B56-4498-ABF7-E57CDB167CA2}"/>
              </a:ext>
            </a:extLst>
          </p:cNvPr>
          <p:cNvSpPr>
            <a:spLocks noGrp="1"/>
          </p:cNvSpPr>
          <p:nvPr>
            <p:ph type="title"/>
          </p:nvPr>
        </p:nvSpPr>
        <p:spPr/>
        <p:txBody>
          <a:bodyPr/>
          <a:lstStyle/>
          <a:p>
            <a:r>
              <a:rPr lang="en-US" dirty="0"/>
              <a:t>Example 2</a:t>
            </a:r>
          </a:p>
        </p:txBody>
      </p:sp>
      <p:pic>
        <p:nvPicPr>
          <p:cNvPr id="5" name="Content Placeholder 4" descr="Table&#10;&#10;Description automatically generated with medium confidence">
            <a:extLst>
              <a:ext uri="{FF2B5EF4-FFF2-40B4-BE49-F238E27FC236}">
                <a16:creationId xmlns:a16="http://schemas.microsoft.com/office/drawing/2014/main" id="{1B6497C5-5AD9-4162-9F38-8E49D314ADA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568" t="13907" r="13173" b="-7120"/>
          <a:stretch/>
        </p:blipFill>
        <p:spPr>
          <a:xfrm>
            <a:off x="5486400" y="390525"/>
            <a:ext cx="4638675" cy="6802438"/>
          </a:xfrm>
        </p:spPr>
      </p:pic>
    </p:spTree>
    <p:extLst>
      <p:ext uri="{BB962C8B-B14F-4D97-AF65-F5344CB8AC3E}">
        <p14:creationId xmlns:p14="http://schemas.microsoft.com/office/powerpoint/2010/main" val="697389127"/>
      </p:ext>
    </p:extLst>
  </p:cSld>
  <p:clrMapOvr>
    <a:masterClrMapping/>
  </p:clrMapOvr>
  <mc:AlternateContent xmlns:mc="http://schemas.openxmlformats.org/markup-compatibility/2006" xmlns:p14="http://schemas.microsoft.com/office/powerpoint/2010/main">
    <mc:Choice Requires="p14">
      <p:transition spd="med" p14:dur="700" advTm="26666">
        <p:fade/>
      </p:transition>
    </mc:Choice>
    <mc:Fallback xmlns="">
      <p:transition spd="med" advTm="2666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775AC946-39CF-4B39-9B12-2C9DBEF94E8F}"/>
              </a:ext>
            </a:extLst>
          </p:cNvPr>
          <p:cNvSpPr>
            <a:spLocks noGrp="1"/>
          </p:cNvSpPr>
          <p:nvPr>
            <p:ph type="title"/>
          </p:nvPr>
        </p:nvSpPr>
        <p:spPr>
          <a:xfrm>
            <a:off x="1154955" y="973667"/>
            <a:ext cx="2942210" cy="4833745"/>
          </a:xfrm>
        </p:spPr>
        <p:txBody>
          <a:bodyPr>
            <a:normAutofit/>
          </a:bodyPr>
          <a:lstStyle/>
          <a:p>
            <a:r>
              <a:rPr lang="en-US" sz="2300">
                <a:solidFill>
                  <a:srgbClr val="EBEBEB"/>
                </a:solidFill>
              </a:rPr>
              <a:t>Purpose/Objective of 4-H Record Book </a:t>
            </a:r>
            <a:br>
              <a:rPr lang="en-US" sz="2300">
                <a:solidFill>
                  <a:srgbClr val="EBEBEB"/>
                </a:solidFill>
              </a:rPr>
            </a:br>
            <a:endParaRPr lang="en-US" sz="2300">
              <a:solidFill>
                <a:srgbClr val="EBEBEB"/>
              </a:solidFill>
            </a:endParaRP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6E164CB0-5F97-4E62-BDC8-06F3DAA07294}"/>
              </a:ext>
            </a:extLst>
          </p:cNvPr>
          <p:cNvGraphicFramePr>
            <a:graphicFrameLocks noGrp="1"/>
          </p:cNvGraphicFramePr>
          <p:nvPr>
            <p:ph idx="1"/>
            <p:extLst>
              <p:ext uri="{D42A27DB-BD31-4B8C-83A1-F6EECF244321}">
                <p14:modId xmlns:p14="http://schemas.microsoft.com/office/powerpoint/2010/main" val="334749314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2752286"/>
      </p:ext>
    </p:extLst>
  </p:cSld>
  <p:clrMapOvr>
    <a:masterClrMapping/>
  </p:clrMapOvr>
  <mc:AlternateContent xmlns:mc="http://schemas.openxmlformats.org/markup-compatibility/2006" xmlns:p14="http://schemas.microsoft.com/office/powerpoint/2010/main">
    <mc:Choice Requires="p14">
      <p:transition spd="med" p14:dur="700" advTm="126767">
        <p:fade/>
      </p:transition>
    </mc:Choice>
    <mc:Fallback xmlns="">
      <p:transition spd="med" advTm="126767">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D2EA-772B-453B-84A5-6373086E73F5}"/>
              </a:ext>
            </a:extLst>
          </p:cNvPr>
          <p:cNvSpPr>
            <a:spLocks noGrp="1"/>
          </p:cNvSpPr>
          <p:nvPr>
            <p:ph type="title"/>
          </p:nvPr>
        </p:nvSpPr>
        <p:spPr/>
        <p:txBody>
          <a:bodyPr/>
          <a:lstStyle/>
          <a:p>
            <a:r>
              <a:rPr lang="en-US" dirty="0"/>
              <a:t>Example 3</a:t>
            </a:r>
          </a:p>
        </p:txBody>
      </p:sp>
      <p:pic>
        <p:nvPicPr>
          <p:cNvPr id="5" name="Content Placeholder 4" descr="Table&#10;&#10;Description automatically generated">
            <a:extLst>
              <a:ext uri="{FF2B5EF4-FFF2-40B4-BE49-F238E27FC236}">
                <a16:creationId xmlns:a16="http://schemas.microsoft.com/office/drawing/2014/main" id="{35B68A39-B9FF-4A2C-90DD-D164136203A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907" t="9374" r="5627" b="6668"/>
          <a:stretch/>
        </p:blipFill>
        <p:spPr>
          <a:xfrm>
            <a:off x="5372100" y="341186"/>
            <a:ext cx="4857750" cy="6175627"/>
          </a:xfrm>
        </p:spPr>
      </p:pic>
    </p:spTree>
    <p:extLst>
      <p:ext uri="{BB962C8B-B14F-4D97-AF65-F5344CB8AC3E}">
        <p14:creationId xmlns:p14="http://schemas.microsoft.com/office/powerpoint/2010/main" val="3344862494"/>
      </p:ext>
    </p:extLst>
  </p:cSld>
  <p:clrMapOvr>
    <a:masterClrMapping/>
  </p:clrMapOvr>
  <mc:AlternateContent xmlns:mc="http://schemas.openxmlformats.org/markup-compatibility/2006" xmlns:p14="http://schemas.microsoft.com/office/powerpoint/2010/main">
    <mc:Choice Requires="p14">
      <p:transition spd="med" p14:dur="700" advTm="39901">
        <p:fade/>
      </p:transition>
    </mc:Choice>
    <mc:Fallback xmlns="">
      <p:transition spd="med" advTm="39901">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Section III</a:t>
            </a:r>
            <a:br>
              <a:rPr lang="en-US" dirty="0">
                <a:solidFill>
                  <a:srgbClr val="EBEBEB"/>
                </a:solidFill>
              </a:rPr>
            </a:br>
            <a:r>
              <a:rPr lang="en-US" dirty="0">
                <a:solidFill>
                  <a:srgbClr val="EBEBEB"/>
                </a:solidFill>
              </a:rPr>
              <a:t>4-H community service</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20461745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0069633"/>
      </p:ext>
    </p:extLst>
  </p:cSld>
  <p:clrMapOvr>
    <a:masterClrMapping/>
  </p:clrMapOvr>
  <mc:AlternateContent xmlns:mc="http://schemas.openxmlformats.org/markup-compatibility/2006" xmlns:p14="http://schemas.microsoft.com/office/powerpoint/2010/main">
    <mc:Choice Requires="p14">
      <p:transition spd="med" p14:dur="700" advTm="60892">
        <p:fade/>
      </p:transition>
    </mc:Choice>
    <mc:Fallback xmlns="">
      <p:transition spd="med" advTm="60892">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C808-45B9-4D31-9893-85635F02DA89}"/>
              </a:ext>
            </a:extLst>
          </p:cNvPr>
          <p:cNvSpPr>
            <a:spLocks noGrp="1"/>
          </p:cNvSpPr>
          <p:nvPr>
            <p:ph type="title"/>
          </p:nvPr>
        </p:nvSpPr>
        <p:spPr>
          <a:xfrm>
            <a:off x="1154954" y="973668"/>
            <a:ext cx="10046446" cy="706964"/>
          </a:xfrm>
        </p:spPr>
        <p:txBody>
          <a:bodyPr/>
          <a:lstStyle/>
          <a:p>
            <a:r>
              <a:rPr lang="en-US" dirty="0"/>
              <a:t>What should I have in the Service Section?</a:t>
            </a:r>
          </a:p>
        </p:txBody>
      </p:sp>
      <p:sp>
        <p:nvSpPr>
          <p:cNvPr id="3" name="Content Placeholder 2">
            <a:extLst>
              <a:ext uri="{FF2B5EF4-FFF2-40B4-BE49-F238E27FC236}">
                <a16:creationId xmlns:a16="http://schemas.microsoft.com/office/drawing/2014/main" id="{3D408209-4B8A-4887-93CD-6F9032CA26DB}"/>
              </a:ext>
            </a:extLst>
          </p:cNvPr>
          <p:cNvSpPr>
            <a:spLocks noGrp="1"/>
          </p:cNvSpPr>
          <p:nvPr>
            <p:ph idx="1"/>
          </p:nvPr>
        </p:nvSpPr>
        <p:spPr/>
        <p:txBody>
          <a:bodyPr/>
          <a:lstStyle/>
          <a:p>
            <a:r>
              <a:rPr lang="en-US" dirty="0"/>
              <a:t>What kind of service projects did you do? </a:t>
            </a:r>
          </a:p>
          <a:p>
            <a:r>
              <a:rPr lang="en-US" dirty="0"/>
              <a:t>At what level-did you lead the group, on your own, or as a member of a group? (P, Y, M)</a:t>
            </a:r>
          </a:p>
          <a:p>
            <a:r>
              <a:rPr lang="en-US" dirty="0"/>
              <a:t>Tell me about the impact these projects had on your community. </a:t>
            </a:r>
          </a:p>
          <a:p>
            <a:endParaRPr lang="en-US" dirty="0"/>
          </a:p>
        </p:txBody>
      </p:sp>
    </p:spTree>
    <p:extLst>
      <p:ext uri="{BB962C8B-B14F-4D97-AF65-F5344CB8AC3E}">
        <p14:creationId xmlns:p14="http://schemas.microsoft.com/office/powerpoint/2010/main" val="3397094574"/>
      </p:ext>
    </p:extLst>
  </p:cSld>
  <p:clrMapOvr>
    <a:masterClrMapping/>
  </p:clrMapOvr>
  <mc:AlternateContent xmlns:mc="http://schemas.openxmlformats.org/markup-compatibility/2006" xmlns:p14="http://schemas.microsoft.com/office/powerpoint/2010/main">
    <mc:Choice Requires="p14">
      <p:transition spd="med" p14:dur="700" advTm="11550">
        <p:fade/>
      </p:transition>
    </mc:Choice>
    <mc:Fallback xmlns="">
      <p:transition spd="med" advTm="1155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27" name="Rectangle 26">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Content Placeholder 4" descr="Table&#10;&#10;Description automatically generated">
            <a:extLst>
              <a:ext uri="{FF2B5EF4-FFF2-40B4-BE49-F238E27FC236}">
                <a16:creationId xmlns:a16="http://schemas.microsoft.com/office/drawing/2014/main" id="{71D0D1E8-9BDB-48E0-8C77-3BC0EFDC83F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482" t="8580" r="9716" b="3688"/>
          <a:stretch/>
        </p:blipFill>
        <p:spPr>
          <a:xfrm>
            <a:off x="212525" y="740500"/>
            <a:ext cx="3711775" cy="5309560"/>
          </a:xfrm>
          <a:prstGeom prst="rect">
            <a:avLst/>
          </a:prstGeom>
        </p:spPr>
      </p:pic>
      <p:pic>
        <p:nvPicPr>
          <p:cNvPr id="17" name="Content Placeholder 4" descr="Table&#10;&#10;Description automatically generated">
            <a:extLst>
              <a:ext uri="{FF2B5EF4-FFF2-40B4-BE49-F238E27FC236}">
                <a16:creationId xmlns:a16="http://schemas.microsoft.com/office/drawing/2014/main" id="{32B9433B-D1AD-485A-A50E-D42CA32D6362}"/>
              </a:ext>
            </a:extLst>
          </p:cNvPr>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l="8756" t="7658" r="9626" b="9958"/>
          <a:stretch/>
        </p:blipFill>
        <p:spPr>
          <a:xfrm>
            <a:off x="3851149" y="740500"/>
            <a:ext cx="3848521" cy="5309559"/>
          </a:xfrm>
        </p:spPr>
      </p:pic>
      <p:pic>
        <p:nvPicPr>
          <p:cNvPr id="19" name="Content Placeholder 4" descr="Table&#10;&#10;Description automatically generated">
            <a:extLst>
              <a:ext uri="{FF2B5EF4-FFF2-40B4-BE49-F238E27FC236}">
                <a16:creationId xmlns:a16="http://schemas.microsoft.com/office/drawing/2014/main" id="{02625E20-D8A5-4523-915F-EF39007D8762}"/>
              </a:ext>
            </a:extLst>
          </p:cNvPr>
          <p:cNvPicPr>
            <a:picLocks noChangeAspect="1"/>
          </p:cNvPicPr>
          <p:nvPr/>
        </p:nvPicPr>
        <p:blipFill rotWithShape="1">
          <a:blip r:embed="rId5">
            <a:extLst>
              <a:ext uri="{28A0092B-C50C-407E-A947-70E740481C1C}">
                <a14:useLocalDpi xmlns:a14="http://schemas.microsoft.com/office/drawing/2010/main" val="0"/>
              </a:ext>
            </a:extLst>
          </a:blip>
          <a:srcRect l="2361" t="3888" r="6789" b="10409"/>
          <a:stretch/>
        </p:blipFill>
        <p:spPr>
          <a:xfrm>
            <a:off x="7699670" y="740499"/>
            <a:ext cx="3970532" cy="5309559"/>
          </a:xfrm>
          <a:prstGeom prst="rect">
            <a:avLst/>
          </a:prstGeom>
        </p:spPr>
      </p:pic>
    </p:spTree>
    <p:extLst>
      <p:ext uri="{BB962C8B-B14F-4D97-AF65-F5344CB8AC3E}">
        <p14:creationId xmlns:p14="http://schemas.microsoft.com/office/powerpoint/2010/main" val="3469649224"/>
      </p:ext>
    </p:extLst>
  </p:cSld>
  <p:clrMapOvr>
    <a:masterClrMapping/>
  </p:clrMapOvr>
  <mc:AlternateContent xmlns:mc="http://schemas.openxmlformats.org/markup-compatibility/2006" xmlns:p14="http://schemas.microsoft.com/office/powerpoint/2010/main">
    <mc:Choice Requires="p14">
      <p:transition spd="med" p14:dur="700" advTm="59151">
        <p:fade/>
      </p:transition>
    </mc:Choice>
    <mc:Fallback xmlns="">
      <p:transition spd="med" advTm="5915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154955" y="973667"/>
            <a:ext cx="2942210" cy="4833745"/>
          </a:xfrm>
        </p:spPr>
        <p:txBody>
          <a:bodyPr>
            <a:normAutofit/>
          </a:bodyPr>
          <a:lstStyle/>
          <a:p>
            <a:r>
              <a:rPr lang="en-US">
                <a:solidFill>
                  <a:srgbClr val="EBEBEB"/>
                </a:solidFill>
              </a:rPr>
              <a:t>Section IV </a:t>
            </a:r>
            <a:br>
              <a:rPr lang="en-US">
                <a:solidFill>
                  <a:srgbClr val="EBEBEB"/>
                </a:solidFill>
              </a:rPr>
            </a:br>
            <a:r>
              <a:rPr lang="en-US">
                <a:solidFill>
                  <a:srgbClr val="EBEBEB"/>
                </a:solidFill>
              </a:rPr>
              <a:t>other 4-H projects</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77694630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4022711"/>
      </p:ext>
    </p:extLst>
  </p:cSld>
  <p:clrMapOvr>
    <a:masterClrMapping/>
  </p:clrMapOvr>
  <mc:AlternateContent xmlns:mc="http://schemas.openxmlformats.org/markup-compatibility/2006" xmlns:p14="http://schemas.microsoft.com/office/powerpoint/2010/main">
    <mc:Choice Requires="p14">
      <p:transition spd="med" p14:dur="700" advTm="31170">
        <p:fade/>
      </p:transition>
    </mc:Choice>
    <mc:Fallback xmlns="">
      <p:transition spd="med" advTm="3117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154954" y="973668"/>
            <a:ext cx="8761413" cy="706964"/>
          </a:xfrm>
        </p:spPr>
        <p:txBody>
          <a:bodyPr>
            <a:normAutofit/>
          </a:bodyPr>
          <a:lstStyle/>
          <a:p>
            <a:pPr>
              <a:lnSpc>
                <a:spcPct val="90000"/>
              </a:lnSpc>
            </a:pPr>
            <a:r>
              <a:rPr lang="en-US" sz="2000">
                <a:solidFill>
                  <a:srgbClr val="EBEBEB"/>
                </a:solidFill>
              </a:rPr>
              <a:t>Section V </a:t>
            </a:r>
            <a:br>
              <a:rPr lang="en-US" sz="2000">
                <a:solidFill>
                  <a:srgbClr val="EBEBEB"/>
                </a:solidFill>
              </a:rPr>
            </a:br>
            <a:r>
              <a:rPr lang="en-US" sz="2000">
                <a:solidFill>
                  <a:srgbClr val="EBEBEB"/>
                </a:solidFill>
              </a:rPr>
              <a:t>4-H Recognition and awards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102925403"/>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965090"/>
      </p:ext>
    </p:extLst>
  </p:cSld>
  <p:clrMapOvr>
    <a:masterClrMapping/>
  </p:clrMapOvr>
  <mc:AlternateContent xmlns:mc="http://schemas.openxmlformats.org/markup-compatibility/2006" xmlns:p14="http://schemas.microsoft.com/office/powerpoint/2010/main">
    <mc:Choice Requires="p14">
      <p:transition spd="med" p14:dur="700" advTm="79724">
        <p:fade/>
      </p:transition>
    </mc:Choice>
    <mc:Fallback xmlns="">
      <p:transition spd="med" advTm="79724">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EFACF-95E7-474A-96BC-84C80B2C9DB8}"/>
              </a:ext>
            </a:extLst>
          </p:cNvPr>
          <p:cNvSpPr>
            <a:spLocks noGrp="1"/>
          </p:cNvSpPr>
          <p:nvPr>
            <p:ph type="title"/>
          </p:nvPr>
        </p:nvSpPr>
        <p:spPr>
          <a:xfrm>
            <a:off x="1154954" y="973668"/>
            <a:ext cx="9484471" cy="706964"/>
          </a:xfrm>
        </p:spPr>
        <p:txBody>
          <a:bodyPr/>
          <a:lstStyle/>
          <a:p>
            <a:r>
              <a:rPr lang="en-US" dirty="0"/>
              <a:t>Everyone has something for this section!</a:t>
            </a:r>
          </a:p>
        </p:txBody>
      </p:sp>
      <p:sp>
        <p:nvSpPr>
          <p:cNvPr id="3" name="Content Placeholder 2">
            <a:extLst>
              <a:ext uri="{FF2B5EF4-FFF2-40B4-BE49-F238E27FC236}">
                <a16:creationId xmlns:a16="http://schemas.microsoft.com/office/drawing/2014/main" id="{A60A1FEF-F2BD-403F-BEC9-6C5C9C0980AD}"/>
              </a:ext>
            </a:extLst>
          </p:cNvPr>
          <p:cNvSpPr>
            <a:spLocks noGrp="1"/>
          </p:cNvSpPr>
          <p:nvPr>
            <p:ph idx="1"/>
          </p:nvPr>
        </p:nvSpPr>
        <p:spPr/>
        <p:txBody>
          <a:bodyPr>
            <a:normAutofit fontScale="92500"/>
          </a:bodyPr>
          <a:lstStyle/>
          <a:p>
            <a:r>
              <a:rPr lang="en-US" sz="3600" dirty="0"/>
              <a:t>Did you get any awards through 4-H?</a:t>
            </a:r>
          </a:p>
          <a:p>
            <a:pPr marL="457200" lv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2800" dirty="0">
                <a:effectLst/>
                <a:latin typeface="Calibri" panose="020F0502020204030204" pitchFamily="34" charset="0"/>
                <a:ea typeface="Calibri" panose="020F0502020204030204" pitchFamily="34" charset="0"/>
                <a:cs typeface="Times New Roman" panose="02020603050405020304" pitchFamily="18" charset="0"/>
              </a:rPr>
              <a:t> place Food Challenge Team at the County Contest</a:t>
            </a:r>
          </a:p>
          <a:p>
            <a:pPr marL="457200" lv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2800" dirty="0">
                <a:effectLst/>
                <a:latin typeface="Calibri" panose="020F0502020204030204" pitchFamily="34" charset="0"/>
                <a:ea typeface="Calibri" panose="020F0502020204030204" pitchFamily="34" charset="0"/>
                <a:cs typeface="Times New Roman" panose="02020603050405020304" pitchFamily="18" charset="0"/>
              </a:rPr>
              <a:t> place Food Show entry at the District Contest</a:t>
            </a:r>
          </a:p>
          <a:p>
            <a:pPr marL="457200" lv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2800" dirty="0">
                <a:effectLst/>
                <a:latin typeface="Calibri" panose="020F0502020204030204" pitchFamily="34" charset="0"/>
                <a:ea typeface="Calibri" panose="020F0502020204030204" pitchFamily="34" charset="0"/>
                <a:cs typeface="Times New Roman" panose="02020603050405020304" pitchFamily="18" charset="0"/>
              </a:rPr>
              <a:t> place Crossbred Hog at the local County Livestock Show</a:t>
            </a:r>
          </a:p>
          <a:p>
            <a:pPr marL="457200" lv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Gold Star </a:t>
            </a:r>
            <a:r>
              <a:rPr lang="en-US" sz="2800" dirty="0">
                <a:latin typeface="Calibri" panose="020F0502020204030204" pitchFamily="34" charset="0"/>
                <a:ea typeface="Calibri" panose="020F0502020204030204" pitchFamily="34" charset="0"/>
                <a:cs typeface="Times New Roman" panose="02020603050405020304" pitchFamily="18" charset="0"/>
              </a:rPr>
              <a:t>W</a:t>
            </a:r>
            <a:r>
              <a:rPr lang="en-US" sz="2800" dirty="0">
                <a:effectLst/>
                <a:latin typeface="Calibri" panose="020F0502020204030204" pitchFamily="34" charset="0"/>
                <a:ea typeface="Calibri" panose="020F0502020204030204" pitchFamily="34" charset="0"/>
                <a:cs typeface="Times New Roman" panose="02020603050405020304" pitchFamily="18" charset="0"/>
              </a:rPr>
              <a:t>inner</a:t>
            </a:r>
          </a:p>
          <a:p>
            <a:pPr marL="457200" lv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Bronze Star </a:t>
            </a:r>
            <a:r>
              <a:rPr lang="en-US" sz="2800" dirty="0">
                <a:latin typeface="Calibri" panose="020F0502020204030204" pitchFamily="34" charset="0"/>
                <a:ea typeface="Calibri" panose="020F0502020204030204" pitchFamily="34" charset="0"/>
                <a:cs typeface="Times New Roman" panose="02020603050405020304" pitchFamily="18" charset="0"/>
              </a:rPr>
              <a:t>W</a:t>
            </a:r>
            <a:r>
              <a:rPr lang="en-US" sz="2800" dirty="0">
                <a:effectLst/>
                <a:latin typeface="Calibri" panose="020F0502020204030204" pitchFamily="34" charset="0"/>
                <a:ea typeface="Calibri" panose="020F0502020204030204" pitchFamily="34" charset="0"/>
                <a:cs typeface="Times New Roman" panose="02020603050405020304" pitchFamily="18" charset="0"/>
              </a:rPr>
              <a:t>inner</a:t>
            </a:r>
          </a:p>
          <a:p>
            <a:endParaRPr lang="en-US" dirty="0"/>
          </a:p>
        </p:txBody>
      </p:sp>
    </p:spTree>
    <p:extLst>
      <p:ext uri="{BB962C8B-B14F-4D97-AF65-F5344CB8AC3E}">
        <p14:creationId xmlns:p14="http://schemas.microsoft.com/office/powerpoint/2010/main" val="3327054788"/>
      </p:ext>
    </p:extLst>
  </p:cSld>
  <p:clrMapOvr>
    <a:masterClrMapping/>
  </p:clrMapOvr>
  <mc:AlternateContent xmlns:mc="http://schemas.openxmlformats.org/markup-compatibility/2006" xmlns:p14="http://schemas.microsoft.com/office/powerpoint/2010/main">
    <mc:Choice Requires="p14">
      <p:transition spd="med" p14:dur="700" advTm="60289">
        <p:fade/>
      </p:transition>
    </mc:Choice>
    <mc:Fallback xmlns="">
      <p:transition spd="med" advTm="60289">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154954" y="973668"/>
            <a:ext cx="8761413" cy="706964"/>
          </a:xfrm>
        </p:spPr>
        <p:txBody>
          <a:bodyPr>
            <a:normAutofit/>
          </a:bodyPr>
          <a:lstStyle/>
          <a:p>
            <a:pPr>
              <a:lnSpc>
                <a:spcPct val="90000"/>
              </a:lnSpc>
            </a:pPr>
            <a:r>
              <a:rPr lang="en-US" sz="2000">
                <a:solidFill>
                  <a:srgbClr val="FFFFFF"/>
                </a:solidFill>
              </a:rPr>
              <a:t>Section VI </a:t>
            </a:r>
            <a:br>
              <a:rPr lang="en-US" sz="2000">
                <a:solidFill>
                  <a:srgbClr val="FFFFFF"/>
                </a:solidFill>
              </a:rPr>
            </a:br>
            <a:r>
              <a:rPr lang="en-US" sz="2000">
                <a:solidFill>
                  <a:srgbClr val="FFFFFF"/>
                </a:solidFill>
              </a:rPr>
              <a:t>Non 4-H activities</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92405897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39259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66070">
        <p:fade/>
      </p:transition>
    </mc:Choice>
    <mc:Fallback xmlns="">
      <p:transition spd="med" advTm="6607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154955" y="973667"/>
            <a:ext cx="2942210" cy="4833745"/>
          </a:xfrm>
        </p:spPr>
        <p:txBody>
          <a:bodyPr>
            <a:normAutofit/>
          </a:bodyPr>
          <a:lstStyle/>
          <a:p>
            <a:r>
              <a:rPr lang="en-US">
                <a:solidFill>
                  <a:srgbClr val="EBEBEB"/>
                </a:solidFill>
              </a:rPr>
              <a:t>Section VII </a:t>
            </a:r>
            <a:br>
              <a:rPr lang="en-US">
                <a:solidFill>
                  <a:srgbClr val="EBEBEB"/>
                </a:solidFill>
              </a:rPr>
            </a:br>
            <a:r>
              <a:rPr lang="en-US">
                <a:solidFill>
                  <a:srgbClr val="EBEBEB"/>
                </a:solidFill>
              </a:rPr>
              <a:t>college/</a:t>
            </a:r>
            <a:br>
              <a:rPr lang="en-US">
                <a:solidFill>
                  <a:srgbClr val="EBEBEB"/>
                </a:solidFill>
              </a:rPr>
            </a:br>
            <a:r>
              <a:rPr lang="en-US">
                <a:solidFill>
                  <a:srgbClr val="EBEBEB"/>
                </a:solidFill>
              </a:rPr>
              <a:t>career exploration</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6815283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8525771"/>
      </p:ext>
    </p:extLst>
  </p:cSld>
  <p:clrMapOvr>
    <a:masterClrMapping/>
  </p:clrMapOvr>
  <mc:AlternateContent xmlns:mc="http://schemas.openxmlformats.org/markup-compatibility/2006" xmlns:p14="http://schemas.microsoft.com/office/powerpoint/2010/main">
    <mc:Choice Requires="p14">
      <p:transition spd="med" p14:dur="700" advTm="138256">
        <p:fade/>
      </p:transition>
    </mc:Choice>
    <mc:Fallback xmlns="">
      <p:transition spd="med" advTm="138256">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05B9-4EEF-4120-B7DB-F639F9703972}"/>
              </a:ext>
            </a:extLst>
          </p:cNvPr>
          <p:cNvSpPr>
            <a:spLocks noGrp="1"/>
          </p:cNvSpPr>
          <p:nvPr>
            <p:ph type="title"/>
          </p:nvPr>
        </p:nvSpPr>
        <p:spPr>
          <a:xfrm>
            <a:off x="1154954" y="973668"/>
            <a:ext cx="8761413" cy="706964"/>
          </a:xfrm>
        </p:spPr>
        <p:txBody>
          <a:bodyPr>
            <a:normAutofit/>
          </a:bodyPr>
          <a:lstStyle/>
          <a:p>
            <a:r>
              <a:rPr lang="en-US">
                <a:solidFill>
                  <a:srgbClr val="EBEBEB"/>
                </a:solidFill>
              </a:rPr>
              <a:t>4-H Story &amp; Photo Portfolio</a:t>
            </a:r>
          </a:p>
        </p:txBody>
      </p:sp>
      <p:pic>
        <p:nvPicPr>
          <p:cNvPr id="7" name="Graphic 6" descr="Group">
            <a:extLst>
              <a:ext uri="{FF2B5EF4-FFF2-40B4-BE49-F238E27FC236}">
                <a16:creationId xmlns:a16="http://schemas.microsoft.com/office/drawing/2014/main" id="{D2B71A60-6401-494E-93C4-94C939CAD4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4A5E8AF5-CD6E-4A61-8CEF-17CB03D40EE9}"/>
              </a:ext>
            </a:extLst>
          </p:cNvPr>
          <p:cNvSpPr>
            <a:spLocks noGrp="1"/>
          </p:cNvSpPr>
          <p:nvPr>
            <p:ph idx="1"/>
          </p:nvPr>
        </p:nvSpPr>
        <p:spPr>
          <a:xfrm>
            <a:off x="4641336" y="2603500"/>
            <a:ext cx="6551597" cy="3416300"/>
          </a:xfrm>
        </p:spPr>
        <p:txBody>
          <a:bodyPr anchor="ctr">
            <a:normAutofit/>
          </a:bodyPr>
          <a:lstStyle/>
          <a:p>
            <a:pPr marL="0" indent="0">
              <a:buNone/>
            </a:pPr>
            <a:r>
              <a:rPr lang="en-US" sz="1700">
                <a:latin typeface="Arial" panose="020B0604020202020204" pitchFamily="34" charset="0"/>
                <a:cs typeface="Arial" panose="020B0604020202020204" pitchFamily="34" charset="0"/>
              </a:rPr>
              <a:t>The story should include information such as: </a:t>
            </a:r>
          </a:p>
          <a:p>
            <a:r>
              <a:rPr lang="en-US" sz="1700">
                <a:latin typeface="Arial" panose="020B0604020202020204" pitchFamily="34" charset="0"/>
                <a:cs typeface="Arial" panose="020B0604020202020204" pitchFamily="34" charset="0"/>
              </a:rPr>
              <a:t>Information about yourself, your family, and your community </a:t>
            </a:r>
          </a:p>
          <a:p>
            <a:r>
              <a:rPr lang="en-US" sz="1700">
                <a:latin typeface="Arial" panose="020B0604020202020204" pitchFamily="34" charset="0"/>
                <a:cs typeface="Arial" panose="020B0604020202020204" pitchFamily="34" charset="0"/>
              </a:rPr>
              <a:t>When and why you joined 4-H </a:t>
            </a:r>
          </a:p>
          <a:p>
            <a:r>
              <a:rPr lang="en-US" sz="1700">
                <a:latin typeface="Arial" panose="020B0604020202020204" pitchFamily="34" charset="0"/>
                <a:cs typeface="Arial" panose="020B0604020202020204" pitchFamily="34" charset="0"/>
              </a:rPr>
              <a:t>Project Goals (Starting with your main project) </a:t>
            </a:r>
          </a:p>
          <a:p>
            <a:r>
              <a:rPr lang="en-US" sz="1700">
                <a:latin typeface="Arial" panose="020B0604020202020204" pitchFamily="34" charset="0"/>
                <a:cs typeface="Arial" panose="020B0604020202020204" pitchFamily="34" charset="0"/>
              </a:rPr>
              <a:t>How 4-H has helped you become a better leader and citizen and what you have learned through your community service and leadership activities </a:t>
            </a:r>
          </a:p>
          <a:p>
            <a:r>
              <a:rPr lang="en-US" sz="1700">
                <a:latin typeface="Arial" panose="020B0604020202020204" pitchFamily="34" charset="0"/>
                <a:cs typeface="Arial" panose="020B0604020202020204" pitchFamily="34" charset="0"/>
              </a:rPr>
              <a:t>How being a 4-H member has helped you set goals (include the goals) and develop new interests, and if 4-H has influenced your future plans or career goals </a:t>
            </a:r>
          </a:p>
          <a:p>
            <a:endParaRPr lang="en-US"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941184"/>
      </p:ext>
    </p:extLst>
  </p:cSld>
  <p:clrMapOvr>
    <a:masterClrMapping/>
  </p:clrMapOvr>
  <mc:AlternateContent xmlns:mc="http://schemas.openxmlformats.org/markup-compatibility/2006" xmlns:p14="http://schemas.microsoft.com/office/powerpoint/2010/main">
    <mc:Choice Requires="p14">
      <p:transition spd="med" p14:dur="700" advTm="129461">
        <p:fade/>
      </p:transition>
    </mc:Choice>
    <mc:Fallback xmlns="">
      <p:transition spd="med" advTm="12946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2" name="Rectangle 1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4DC76F6-2079-4456-AB5E-9A0BE6A9349D}"/>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5400" b="0" i="0" kern="1200">
                <a:solidFill>
                  <a:srgbClr val="EBEBEB"/>
                </a:solidFill>
                <a:latin typeface="+mj-lt"/>
                <a:ea typeface="+mj-ea"/>
                <a:cs typeface="+mj-cs"/>
              </a:rPr>
              <a:t>Record book </a:t>
            </a:r>
            <a:br>
              <a:rPr lang="en-US" sz="5400" b="0" i="0" kern="1200">
                <a:solidFill>
                  <a:srgbClr val="EBEBEB"/>
                </a:solidFill>
                <a:latin typeface="+mj-lt"/>
                <a:ea typeface="+mj-ea"/>
                <a:cs typeface="+mj-cs"/>
              </a:rPr>
            </a:br>
            <a:r>
              <a:rPr lang="en-US" sz="5400" b="0" i="0" kern="1200">
                <a:solidFill>
                  <a:srgbClr val="EBEBEB"/>
                </a:solidFill>
                <a:latin typeface="+mj-lt"/>
                <a:ea typeface="+mj-ea"/>
                <a:cs typeface="+mj-cs"/>
              </a:rPr>
              <a:t>at a glance</a:t>
            </a:r>
          </a:p>
        </p:txBody>
      </p:sp>
      <p:grpSp>
        <p:nvGrpSpPr>
          <p:cNvPr id="14" name="Group 13">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5" name="Rectangle 14">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57C41367-FC4F-43B3-92AD-E6F76F1CABF1}"/>
              </a:ext>
            </a:extLst>
          </p:cNvPr>
          <p:cNvPicPr>
            <a:picLocks noChangeAspect="1"/>
          </p:cNvPicPr>
          <p:nvPr/>
        </p:nvPicPr>
        <p:blipFill rotWithShape="1">
          <a:blip r:embed="rId4">
            <a:extLst>
              <a:ext uri="{28A0092B-C50C-407E-A947-70E740481C1C}">
                <a14:useLocalDpi xmlns:a14="http://schemas.microsoft.com/office/drawing/2010/main" val="0"/>
              </a:ext>
            </a:extLst>
          </a:blip>
          <a:srcRect l="5283" t="5628" b="8707"/>
          <a:stretch/>
        </p:blipFill>
        <p:spPr>
          <a:xfrm>
            <a:off x="1293219" y="165492"/>
            <a:ext cx="5611748" cy="6568191"/>
          </a:xfrm>
          <a:prstGeom prst="rect">
            <a:avLst/>
          </a:prstGeom>
        </p:spPr>
      </p:pic>
    </p:spTree>
    <p:extLst>
      <p:ext uri="{BB962C8B-B14F-4D97-AF65-F5344CB8AC3E}">
        <p14:creationId xmlns:p14="http://schemas.microsoft.com/office/powerpoint/2010/main" val="2509212090"/>
      </p:ext>
    </p:extLst>
  </p:cSld>
  <p:clrMapOvr>
    <a:masterClrMapping/>
  </p:clrMapOvr>
  <mc:AlternateContent xmlns:mc="http://schemas.openxmlformats.org/markup-compatibility/2006" xmlns:p14="http://schemas.microsoft.com/office/powerpoint/2010/main">
    <mc:Choice Requires="p14">
      <p:transition spd="med" p14:dur="700" advTm="76287">
        <p:fade/>
      </p:transition>
    </mc:Choice>
    <mc:Fallback xmlns="">
      <p:transition spd="med" advTm="76287">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B665-22E2-435F-8283-455825651F91}"/>
              </a:ext>
            </a:extLst>
          </p:cNvPr>
          <p:cNvSpPr>
            <a:spLocks noGrp="1"/>
          </p:cNvSpPr>
          <p:nvPr>
            <p:ph type="title"/>
          </p:nvPr>
        </p:nvSpPr>
        <p:spPr/>
        <p:txBody>
          <a:bodyPr/>
          <a:lstStyle/>
          <a:p>
            <a:r>
              <a:rPr lang="en-US" dirty="0"/>
              <a:t>What else should my story include?</a:t>
            </a:r>
          </a:p>
        </p:txBody>
      </p:sp>
      <p:sp>
        <p:nvSpPr>
          <p:cNvPr id="3" name="Content Placeholder 2">
            <a:extLst>
              <a:ext uri="{FF2B5EF4-FFF2-40B4-BE49-F238E27FC236}">
                <a16:creationId xmlns:a16="http://schemas.microsoft.com/office/drawing/2014/main" id="{939953FA-2B13-4B82-8C74-5C0B1083F76A}"/>
              </a:ext>
            </a:extLst>
          </p:cNvPr>
          <p:cNvSpPr>
            <a:spLocks noGrp="1"/>
          </p:cNvSpPr>
          <p:nvPr>
            <p:ph idx="1"/>
          </p:nvPr>
        </p:nvSpPr>
        <p:spPr/>
        <p:txBody>
          <a:bodyPr/>
          <a:lstStyle/>
          <a:p>
            <a:pPr marL="0" indent="0">
              <a:lnSpc>
                <a:spcPct val="90000"/>
              </a:lnSpc>
              <a:buNone/>
            </a:pPr>
            <a:r>
              <a:rPr lang="en-US" sz="1800" dirty="0">
                <a:solidFill>
                  <a:srgbClr val="0F496F"/>
                </a:solidFill>
                <a:latin typeface="Arial" panose="020B0604020202020204" pitchFamily="34" charset="0"/>
                <a:cs typeface="Arial" panose="020B0604020202020204" pitchFamily="34" charset="0"/>
              </a:rPr>
              <a:t>The story should include information such as: </a:t>
            </a:r>
          </a:p>
          <a:p>
            <a:pPr>
              <a:lnSpc>
                <a:spcPct val="90000"/>
              </a:lnSpc>
            </a:pPr>
            <a:r>
              <a:rPr lang="en-US" sz="1800" dirty="0">
                <a:solidFill>
                  <a:srgbClr val="0F496F"/>
                </a:solidFill>
                <a:latin typeface="Arial" panose="020B0604020202020204" pitchFamily="34" charset="0"/>
                <a:cs typeface="Arial" panose="020B0604020202020204" pitchFamily="34" charset="0"/>
              </a:rPr>
              <a:t>An Introduction</a:t>
            </a:r>
          </a:p>
          <a:p>
            <a:pPr>
              <a:lnSpc>
                <a:spcPct val="90000"/>
              </a:lnSpc>
            </a:pPr>
            <a:r>
              <a:rPr lang="en-US" sz="1800" dirty="0">
                <a:solidFill>
                  <a:srgbClr val="0F496F"/>
                </a:solidFill>
                <a:latin typeface="Arial" panose="020B0604020202020204" pitchFamily="34" charset="0"/>
                <a:cs typeface="Arial" panose="020B0604020202020204" pitchFamily="34" charset="0"/>
              </a:rPr>
              <a:t>Your main project</a:t>
            </a:r>
          </a:p>
          <a:p>
            <a:pPr>
              <a:lnSpc>
                <a:spcPct val="90000"/>
              </a:lnSpc>
            </a:pPr>
            <a:r>
              <a:rPr lang="en-US" sz="1800" dirty="0">
                <a:solidFill>
                  <a:srgbClr val="0F496F"/>
                </a:solidFill>
                <a:latin typeface="Arial" panose="020B0604020202020204" pitchFamily="34" charset="0"/>
                <a:cs typeface="Arial" panose="020B0604020202020204" pitchFamily="34" charset="0"/>
              </a:rPr>
              <a:t>Your 2</a:t>
            </a:r>
            <a:r>
              <a:rPr lang="en-US" sz="1800" baseline="30000" dirty="0">
                <a:solidFill>
                  <a:srgbClr val="0F496F"/>
                </a:solidFill>
                <a:latin typeface="Arial" panose="020B0604020202020204" pitchFamily="34" charset="0"/>
                <a:cs typeface="Arial" panose="020B0604020202020204" pitchFamily="34" charset="0"/>
              </a:rPr>
              <a:t>nd</a:t>
            </a:r>
            <a:r>
              <a:rPr lang="en-US" sz="1800" dirty="0">
                <a:solidFill>
                  <a:srgbClr val="0F496F"/>
                </a:solidFill>
                <a:latin typeface="Arial" panose="020B0604020202020204" pitchFamily="34" charset="0"/>
                <a:cs typeface="Arial" panose="020B0604020202020204" pitchFamily="34" charset="0"/>
              </a:rPr>
              <a:t> project</a:t>
            </a:r>
          </a:p>
          <a:p>
            <a:pPr>
              <a:lnSpc>
                <a:spcPct val="90000"/>
              </a:lnSpc>
            </a:pPr>
            <a:r>
              <a:rPr lang="en-US" sz="1800" dirty="0">
                <a:solidFill>
                  <a:srgbClr val="0F496F"/>
                </a:solidFill>
                <a:latin typeface="Arial" panose="020B0604020202020204" pitchFamily="34" charset="0"/>
                <a:cs typeface="Arial" panose="020B0604020202020204" pitchFamily="34" charset="0"/>
              </a:rPr>
              <a:t>Your 3</a:t>
            </a:r>
            <a:r>
              <a:rPr lang="en-US" sz="1800" baseline="30000" dirty="0">
                <a:solidFill>
                  <a:srgbClr val="0F496F"/>
                </a:solidFill>
                <a:latin typeface="Arial" panose="020B0604020202020204" pitchFamily="34" charset="0"/>
                <a:cs typeface="Arial" panose="020B0604020202020204" pitchFamily="34" charset="0"/>
              </a:rPr>
              <a:t>rd</a:t>
            </a:r>
            <a:r>
              <a:rPr lang="en-US" sz="1800" dirty="0">
                <a:solidFill>
                  <a:srgbClr val="0F496F"/>
                </a:solidFill>
                <a:latin typeface="Arial" panose="020B0604020202020204" pitchFamily="34" charset="0"/>
                <a:cs typeface="Arial" panose="020B0604020202020204" pitchFamily="34" charset="0"/>
              </a:rPr>
              <a:t> project</a:t>
            </a:r>
          </a:p>
          <a:p>
            <a:pPr>
              <a:lnSpc>
                <a:spcPct val="90000"/>
              </a:lnSpc>
            </a:pPr>
            <a:r>
              <a:rPr lang="en-US" sz="1800" dirty="0">
                <a:solidFill>
                  <a:srgbClr val="0F496F"/>
                </a:solidFill>
                <a:latin typeface="Arial" panose="020B0604020202020204" pitchFamily="34" charset="0"/>
                <a:cs typeface="Arial" panose="020B0604020202020204" pitchFamily="34" charset="0"/>
              </a:rPr>
              <a:t>Any other projects you participate in</a:t>
            </a:r>
          </a:p>
          <a:p>
            <a:pPr>
              <a:lnSpc>
                <a:spcPct val="90000"/>
              </a:lnSpc>
            </a:pPr>
            <a:r>
              <a:rPr lang="en-US" sz="1800" dirty="0">
                <a:solidFill>
                  <a:srgbClr val="0F496F"/>
                </a:solidFill>
                <a:latin typeface="Arial" panose="020B0604020202020204" pitchFamily="34" charset="0"/>
                <a:cs typeface="Arial" panose="020B0604020202020204" pitchFamily="34" charset="0"/>
              </a:rPr>
              <a:t>Leadership roles (if leadership isn’t your main project)</a:t>
            </a:r>
          </a:p>
          <a:p>
            <a:pPr>
              <a:lnSpc>
                <a:spcPct val="90000"/>
              </a:lnSpc>
            </a:pPr>
            <a:r>
              <a:rPr lang="en-US" sz="1800" dirty="0">
                <a:solidFill>
                  <a:srgbClr val="0F496F"/>
                </a:solidFill>
                <a:latin typeface="Arial" panose="020B0604020202020204" pitchFamily="34" charset="0"/>
                <a:cs typeface="Arial" panose="020B0604020202020204" pitchFamily="34" charset="0"/>
              </a:rPr>
              <a:t>Community service projects you have participated in</a:t>
            </a:r>
          </a:p>
          <a:p>
            <a:pPr>
              <a:lnSpc>
                <a:spcPct val="90000"/>
              </a:lnSpc>
            </a:pPr>
            <a:r>
              <a:rPr lang="en-US" sz="1800" dirty="0">
                <a:solidFill>
                  <a:srgbClr val="0F496F"/>
                </a:solidFill>
                <a:latin typeface="Arial" panose="020B0604020202020204" pitchFamily="34" charset="0"/>
                <a:cs typeface="Arial" panose="020B0604020202020204" pitchFamily="34" charset="0"/>
              </a:rPr>
              <a:t>What your future goals are</a:t>
            </a:r>
          </a:p>
          <a:p>
            <a:endParaRPr lang="en-US" dirty="0"/>
          </a:p>
        </p:txBody>
      </p:sp>
    </p:spTree>
    <p:extLst>
      <p:ext uri="{BB962C8B-B14F-4D97-AF65-F5344CB8AC3E}">
        <p14:creationId xmlns:p14="http://schemas.microsoft.com/office/powerpoint/2010/main" val="4252081891"/>
      </p:ext>
    </p:extLst>
  </p:cSld>
  <p:clrMapOvr>
    <a:masterClrMapping/>
  </p:clrMapOvr>
  <mc:AlternateContent xmlns:mc="http://schemas.openxmlformats.org/markup-compatibility/2006" xmlns:p14="http://schemas.microsoft.com/office/powerpoint/2010/main">
    <mc:Choice Requires="p14">
      <p:transition spd="med" p14:dur="700" advTm="31101">
        <p:fade/>
      </p:transition>
    </mc:Choice>
    <mc:Fallback xmlns="">
      <p:transition spd="med" advTm="31101">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39B5-B732-4B61-923D-30A35D90EDE4}"/>
              </a:ext>
            </a:extLst>
          </p:cNvPr>
          <p:cNvSpPr>
            <a:spLocks noGrp="1"/>
          </p:cNvSpPr>
          <p:nvPr>
            <p:ph type="title"/>
          </p:nvPr>
        </p:nvSpPr>
        <p:spPr/>
        <p:txBody>
          <a:bodyPr/>
          <a:lstStyle/>
          <a:p>
            <a:r>
              <a:rPr lang="en-US" dirty="0"/>
              <a:t>Story Tips</a:t>
            </a:r>
          </a:p>
        </p:txBody>
      </p:sp>
      <p:sp>
        <p:nvSpPr>
          <p:cNvPr id="3" name="Content Placeholder 2">
            <a:extLst>
              <a:ext uri="{FF2B5EF4-FFF2-40B4-BE49-F238E27FC236}">
                <a16:creationId xmlns:a16="http://schemas.microsoft.com/office/drawing/2014/main" id="{1CA23E73-4EBC-480F-8C4C-E20BEAC1B81A}"/>
              </a:ext>
            </a:extLst>
          </p:cNvPr>
          <p:cNvSpPr>
            <a:spLocks noGrp="1"/>
          </p:cNvSpPr>
          <p:nvPr>
            <p:ph sz="half" idx="1"/>
          </p:nvPr>
        </p:nvSpPr>
        <p:spPr>
          <a:xfrm>
            <a:off x="352425" y="2193925"/>
            <a:ext cx="5476875" cy="3825875"/>
          </a:xfrm>
        </p:spPr>
        <p:txBody>
          <a:bodyPr>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Have a catchy opening</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Some sort of theme</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How being a 4-H member has helped you set goals, include those goals, and develop new interests. It is important to make sure you clearly state your goals.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photos used are very important and should reflect growth, development and involvement in the member’s 4-H career. Use photos that show the member doing things, learning, and teaching others, and especially having fun in 4-H. Use photos that show the main project, other projects, leadership, and community service. Photos depicting family activities, livestock auctions, UIL, sports events, other school events are not to be included. This is your 4-H record book</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 blurry photos, do not make them too tiny</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If using word, it is best to format the text wrap around the pictures to “tight”</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You don’t have to caption your photos, but if they are not self-explanatory, </a:t>
            </a:r>
            <a:r>
              <a:rPr lang="en-US" sz="1400" dirty="0">
                <a:latin typeface="Calibri" panose="020F0502020204030204" pitchFamily="34" charset="0"/>
                <a:ea typeface="Calibri" panose="020F0502020204030204" pitchFamily="34" charset="0"/>
                <a:cs typeface="Times New Roman" panose="02020603050405020304" pitchFamily="18" charset="0"/>
              </a:rPr>
              <a:t>I  </a:t>
            </a:r>
            <a:r>
              <a:rPr lang="en-US" sz="1400" dirty="0">
                <a:effectLst/>
                <a:latin typeface="Calibri" panose="020F0502020204030204" pitchFamily="34" charset="0"/>
                <a:ea typeface="Calibri" panose="020F0502020204030204" pitchFamily="34" charset="0"/>
                <a:cs typeface="Times New Roman" panose="02020603050405020304" pitchFamily="18" charset="0"/>
              </a:rPr>
              <a:t>would</a:t>
            </a:r>
          </a:p>
        </p:txBody>
      </p:sp>
      <p:sp>
        <p:nvSpPr>
          <p:cNvPr id="4" name="Content Placeholder 3">
            <a:extLst>
              <a:ext uri="{FF2B5EF4-FFF2-40B4-BE49-F238E27FC236}">
                <a16:creationId xmlns:a16="http://schemas.microsoft.com/office/drawing/2014/main" id="{A7481C2A-5258-472C-99FA-5E18F061D61E}"/>
              </a:ext>
            </a:extLst>
          </p:cNvPr>
          <p:cNvSpPr>
            <a:spLocks noGrp="1"/>
          </p:cNvSpPr>
          <p:nvPr>
            <p:ph sz="half" idx="2"/>
          </p:nvPr>
        </p:nvSpPr>
        <p:spPr>
          <a:xfrm>
            <a:off x="6208712" y="2603500"/>
            <a:ext cx="5630863" cy="3416300"/>
          </a:xfrm>
        </p:spPr>
        <p:txBody>
          <a:bodyPr>
            <a:normAutofit fontScale="25000" lnSpcReduction="20000"/>
          </a:bodyPr>
          <a:lstStyle/>
          <a:p>
            <a:pPr marL="0" marR="0">
              <a:lnSpc>
                <a:spcPct val="107000"/>
              </a:lnSpc>
              <a:spcBef>
                <a:spcPts val="0"/>
              </a:spcBef>
              <a:spcAft>
                <a:spcPts val="800"/>
              </a:spcAft>
            </a:pPr>
            <a:r>
              <a:rPr lang="en-US" sz="5600" dirty="0">
                <a:effectLst/>
                <a:latin typeface="Calibri" panose="020F0502020204030204" pitchFamily="34" charset="0"/>
                <a:ea typeface="Calibri" panose="020F0502020204030204" pitchFamily="34" charset="0"/>
                <a:cs typeface="Times New Roman" panose="02020603050405020304" pitchFamily="18" charset="0"/>
              </a:rPr>
              <a:t>Use a text box to make captions and word wrap them in tight</a:t>
            </a:r>
          </a:p>
          <a:p>
            <a:pPr marL="0" marR="0">
              <a:lnSpc>
                <a:spcPct val="107000"/>
              </a:lnSpc>
              <a:spcBef>
                <a:spcPts val="0"/>
              </a:spcBef>
              <a:spcAft>
                <a:spcPts val="800"/>
              </a:spcAft>
            </a:pPr>
            <a:r>
              <a:rPr lang="en-US" sz="5600" dirty="0">
                <a:effectLst/>
                <a:latin typeface="Calibri" panose="020F0502020204030204" pitchFamily="34" charset="0"/>
                <a:ea typeface="Calibri" panose="020F0502020204030204" pitchFamily="34" charset="0"/>
                <a:cs typeface="Times New Roman" panose="02020603050405020304" pitchFamily="18" charset="0"/>
              </a:rPr>
              <a:t>Use subtitles if you like (ex. Introduction, project experiences, leadership, community service, future goals, etc.)</a:t>
            </a:r>
          </a:p>
          <a:p>
            <a:pPr marL="0" marR="0">
              <a:lnSpc>
                <a:spcPct val="107000"/>
              </a:lnSpc>
              <a:spcBef>
                <a:spcPts val="0"/>
              </a:spcBef>
              <a:spcAft>
                <a:spcPts val="800"/>
              </a:spcAft>
            </a:pPr>
            <a:r>
              <a:rPr lang="en-US" sz="5600" dirty="0">
                <a:effectLst/>
                <a:latin typeface="Calibri" panose="020F0502020204030204" pitchFamily="34" charset="0"/>
                <a:ea typeface="Calibri" panose="020F0502020204030204" pitchFamily="34" charset="0"/>
                <a:cs typeface="Times New Roman" panose="02020603050405020304" pitchFamily="18" charset="0"/>
              </a:rPr>
              <a:t>You can bold or underline impact statements, but do not go overboard</a:t>
            </a:r>
          </a:p>
          <a:p>
            <a:pPr marL="0" marR="0">
              <a:lnSpc>
                <a:spcPct val="107000"/>
              </a:lnSpc>
              <a:spcBef>
                <a:spcPts val="0"/>
              </a:spcBef>
              <a:spcAft>
                <a:spcPts val="800"/>
              </a:spcAft>
            </a:pPr>
            <a:r>
              <a:rPr lang="en-US" sz="5600" dirty="0">
                <a:effectLst/>
                <a:latin typeface="Calibri" panose="020F0502020204030204" pitchFamily="34" charset="0"/>
                <a:ea typeface="Calibri" panose="020F0502020204030204" pitchFamily="34" charset="0"/>
                <a:cs typeface="Times New Roman" panose="02020603050405020304" pitchFamily="18" charset="0"/>
              </a:rPr>
              <a:t>Double spaced</a:t>
            </a:r>
          </a:p>
          <a:p>
            <a:pPr marL="0" marR="0">
              <a:lnSpc>
                <a:spcPct val="107000"/>
              </a:lnSpc>
              <a:spcBef>
                <a:spcPts val="0"/>
              </a:spcBef>
              <a:spcAft>
                <a:spcPts val="800"/>
              </a:spcAft>
            </a:pPr>
            <a:r>
              <a:rPr lang="en-US" sz="5600" dirty="0">
                <a:effectLst/>
                <a:latin typeface="Calibri" panose="020F0502020204030204" pitchFamily="34" charset="0"/>
                <a:ea typeface="Calibri" panose="020F0502020204030204" pitchFamily="34" charset="0"/>
                <a:cs typeface="Times New Roman" panose="02020603050405020304" pitchFamily="18" charset="0"/>
              </a:rPr>
              <a:t>Pictures can be mixed in with the story or on pages of their own at the end</a:t>
            </a:r>
          </a:p>
          <a:p>
            <a:pPr marL="0" marR="0">
              <a:lnSpc>
                <a:spcPct val="107000"/>
              </a:lnSpc>
              <a:spcBef>
                <a:spcPts val="0"/>
              </a:spcBef>
              <a:spcAft>
                <a:spcPts val="800"/>
              </a:spcAft>
            </a:pPr>
            <a:r>
              <a:rPr lang="en-US" sz="5600" dirty="0">
                <a:effectLst/>
                <a:latin typeface="Calibri" panose="020F0502020204030204" pitchFamily="34" charset="0"/>
                <a:ea typeface="Calibri" panose="020F0502020204030204" pitchFamily="34" charset="0"/>
                <a:cs typeface="Times New Roman" panose="02020603050405020304" pitchFamily="18" charset="0"/>
              </a:rPr>
              <a:t>Min of 10 pt. font</a:t>
            </a:r>
          </a:p>
          <a:p>
            <a:pPr marL="0" marR="0">
              <a:lnSpc>
                <a:spcPct val="107000"/>
              </a:lnSpc>
              <a:spcBef>
                <a:spcPts val="0"/>
              </a:spcBef>
              <a:spcAft>
                <a:spcPts val="800"/>
              </a:spcAft>
            </a:pPr>
            <a:r>
              <a:rPr lang="en-US" sz="5600" dirty="0">
                <a:effectLst/>
                <a:latin typeface="Calibri" panose="020F0502020204030204" pitchFamily="34" charset="0"/>
                <a:ea typeface="Calibri" panose="020F0502020204030204" pitchFamily="34" charset="0"/>
                <a:cs typeface="Times New Roman" panose="02020603050405020304" pitchFamily="18" charset="0"/>
              </a:rPr>
              <a:t>Title must be My 4-H (category) story</a:t>
            </a:r>
          </a:p>
          <a:p>
            <a:pPr marL="0" marR="0">
              <a:lnSpc>
                <a:spcPct val="107000"/>
              </a:lnSpc>
              <a:spcBef>
                <a:spcPts val="0"/>
              </a:spcBef>
              <a:spcAft>
                <a:spcPts val="800"/>
              </a:spcAft>
            </a:pPr>
            <a:r>
              <a:rPr lang="en-US" sz="5600" dirty="0">
                <a:effectLst/>
                <a:latin typeface="Calibri" panose="020F0502020204030204" pitchFamily="34" charset="0"/>
                <a:ea typeface="Calibri" panose="020F0502020204030204" pitchFamily="34" charset="0"/>
                <a:cs typeface="Times New Roman" panose="02020603050405020304" pitchFamily="18" charset="0"/>
              </a:rPr>
              <a:t>You can get creative in formatting the title, you may pick your own font, font color or add the 4-H clover to the title, just remember it needs to be readable</a:t>
            </a:r>
          </a:p>
          <a:p>
            <a:pPr marL="0" marR="0">
              <a:lnSpc>
                <a:spcPct val="107000"/>
              </a:lnSpc>
              <a:spcBef>
                <a:spcPts val="0"/>
              </a:spcBef>
              <a:spcAft>
                <a:spcPts val="800"/>
              </a:spcAft>
            </a:pPr>
            <a:r>
              <a:rPr lang="en-US" sz="5600" dirty="0">
                <a:effectLst/>
                <a:latin typeface="Calibri" panose="020F0502020204030204" pitchFamily="34" charset="0"/>
                <a:ea typeface="Calibri" panose="020F0502020204030204" pitchFamily="34" charset="0"/>
                <a:cs typeface="Times New Roman" panose="02020603050405020304" pitchFamily="18" charset="0"/>
              </a:rPr>
              <a:t>You may also get creative if you choose to frame your photos, caption, again, less can be more. </a:t>
            </a:r>
          </a:p>
          <a:p>
            <a:r>
              <a:rPr lang="en-US" sz="5600" dirty="0">
                <a:effectLst/>
                <a:latin typeface="Calibri" panose="020F0502020204030204" pitchFamily="34" charset="0"/>
                <a:ea typeface="Calibri" panose="020F0502020204030204" pitchFamily="34" charset="0"/>
                <a:cs typeface="Times New Roman" panose="02020603050405020304" pitchFamily="18" charset="0"/>
              </a:rPr>
              <a:t>I appreciate it when the pages are subtly numbered in the bottom left corner</a:t>
            </a:r>
          </a:p>
          <a:p>
            <a:endParaRPr lang="en-US" dirty="0"/>
          </a:p>
        </p:txBody>
      </p:sp>
    </p:spTree>
    <p:extLst>
      <p:ext uri="{BB962C8B-B14F-4D97-AF65-F5344CB8AC3E}">
        <p14:creationId xmlns:p14="http://schemas.microsoft.com/office/powerpoint/2010/main" val="3209544209"/>
      </p:ext>
    </p:extLst>
  </p:cSld>
  <p:clrMapOvr>
    <a:masterClrMapping/>
  </p:clrMapOvr>
  <mc:AlternateContent xmlns:mc="http://schemas.openxmlformats.org/markup-compatibility/2006" xmlns:p14="http://schemas.microsoft.com/office/powerpoint/2010/main">
    <mc:Choice Requires="p14">
      <p:transition spd="med" p14:dur="700" advTm="265878">
        <p:fade/>
      </p:transition>
    </mc:Choice>
    <mc:Fallback xmlns="">
      <p:transition spd="med" advTm="265878">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5" name="Rectangle 14">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17A0473-43B6-4343-AB70-E0D1FEC68D8C}"/>
              </a:ext>
            </a:extLst>
          </p:cNvPr>
          <p:cNvSpPr>
            <a:spLocks noGrp="1"/>
          </p:cNvSpPr>
          <p:nvPr>
            <p:ph type="title"/>
          </p:nvPr>
        </p:nvSpPr>
        <p:spPr>
          <a:xfrm>
            <a:off x="7007145" y="1241266"/>
            <a:ext cx="4535926" cy="3153753"/>
          </a:xfrm>
        </p:spPr>
        <p:txBody>
          <a:bodyPr vert="horz" lIns="91440" tIns="45720" rIns="91440" bIns="45720" rtlCol="0" anchor="b">
            <a:normAutofit/>
          </a:bodyPr>
          <a:lstStyle/>
          <a:p>
            <a:r>
              <a:rPr lang="en-US" sz="5400" b="0" i="0" kern="1200" dirty="0">
                <a:solidFill>
                  <a:schemeClr val="bg2"/>
                </a:solidFill>
                <a:latin typeface="+mj-lt"/>
                <a:ea typeface="+mj-ea"/>
                <a:cs typeface="+mj-cs"/>
              </a:rPr>
              <a:t>Story Examples</a:t>
            </a:r>
          </a:p>
        </p:txBody>
      </p:sp>
      <p:grpSp>
        <p:nvGrpSpPr>
          <p:cNvPr id="17" name="Group 16">
            <a:extLst>
              <a:ext uri="{FF2B5EF4-FFF2-40B4-BE49-F238E27FC236}">
                <a16:creationId xmlns:a16="http://schemas.microsoft.com/office/drawing/2014/main" id="{28F798B8-1C3B-4B89-8B9A-3F9613CD0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8" name="Rectangle 17">
              <a:extLst>
                <a:ext uri="{FF2B5EF4-FFF2-40B4-BE49-F238E27FC236}">
                  <a16:creationId xmlns:a16="http://schemas.microsoft.com/office/drawing/2014/main" id="{86FBC0DC-E9D1-4FE7-A92D-8C0C21E6C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C5B8AD05-BFBB-476E-A552-5125E1F1F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55960B2F-90D8-4D62-B831-C33669F8D2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6" name="Content Placeholder 5" descr="Graphical user interface, application, Word&#10;&#10;Description automatically generated">
            <a:extLst>
              <a:ext uri="{FF2B5EF4-FFF2-40B4-BE49-F238E27FC236}">
                <a16:creationId xmlns:a16="http://schemas.microsoft.com/office/drawing/2014/main" id="{3F48CD96-E252-4BD5-9763-74423BF5A7A4}"/>
              </a:ext>
            </a:extLst>
          </p:cNvPr>
          <p:cNvPicPr>
            <a:picLocks noGrp="1"/>
          </p:cNvPicPr>
          <p:nvPr>
            <p:ph sz="half" idx="2"/>
          </p:nvPr>
        </p:nvPicPr>
        <p:blipFill rotWithShape="1">
          <a:blip r:embed="rId4"/>
          <a:srcRect l="58814" t="14604" r="9135" b="12114"/>
          <a:stretch/>
        </p:blipFill>
        <p:spPr bwMode="auto">
          <a:xfrm>
            <a:off x="621579" y="589858"/>
            <a:ext cx="5317178" cy="2693523"/>
          </a:xfrm>
          <a:prstGeom prst="rect">
            <a:avLst/>
          </a:prstGeom>
          <a:extLst>
            <a:ext uri="{53640926-AAD7-44D8-BBD7-CCE9431645EC}">
              <a14:shadowObscured xmlns:a14="http://schemas.microsoft.com/office/drawing/2010/main"/>
            </a:ext>
          </a:extLst>
        </p:spPr>
      </p:pic>
      <p:pic>
        <p:nvPicPr>
          <p:cNvPr id="5" name="Content Placeholder 4" descr="Graphical user interface, application, Word&#10;&#10;Description automatically generated">
            <a:extLst>
              <a:ext uri="{FF2B5EF4-FFF2-40B4-BE49-F238E27FC236}">
                <a16:creationId xmlns:a16="http://schemas.microsoft.com/office/drawing/2014/main" id="{512DD6B0-D482-4233-96E1-C0683F5226DE}"/>
              </a:ext>
            </a:extLst>
          </p:cNvPr>
          <p:cNvPicPr>
            <a:picLocks noGrp="1"/>
          </p:cNvPicPr>
          <p:nvPr>
            <p:ph sz="half" idx="1"/>
          </p:nvPr>
        </p:nvPicPr>
        <p:blipFill rotWithShape="1">
          <a:blip r:embed="rId5"/>
          <a:srcRect l="58092" t="15583" r="4412" b="9975"/>
          <a:stretch/>
        </p:blipFill>
        <p:spPr bwMode="auto">
          <a:xfrm>
            <a:off x="621579" y="3574619"/>
            <a:ext cx="5317178" cy="289894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686201876"/>
      </p:ext>
    </p:extLst>
  </p:cSld>
  <p:clrMapOvr>
    <a:masterClrMapping/>
  </p:clrMapOvr>
  <mc:AlternateContent xmlns:mc="http://schemas.openxmlformats.org/markup-compatibility/2006" xmlns:p14="http://schemas.microsoft.com/office/powerpoint/2010/main">
    <mc:Choice Requires="p14">
      <p:transition spd="med" p14:dur="700" advTm="73617">
        <p:fade/>
      </p:transition>
    </mc:Choice>
    <mc:Fallback xmlns="">
      <p:transition spd="med" advTm="73617">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p:txBody>
          <a:bodyPr>
            <a:normAutofit/>
          </a:bodyPr>
          <a:lstStyle/>
          <a:p>
            <a:r>
              <a:rPr lang="en-US" dirty="0"/>
              <a:t>4-H Story &amp; Photo Portfolio</a:t>
            </a:r>
          </a:p>
        </p:txBody>
      </p:sp>
      <p:graphicFrame>
        <p:nvGraphicFramePr>
          <p:cNvPr id="5" name="Content Placeholder 2">
            <a:extLst>
              <a:ext uri="{FF2B5EF4-FFF2-40B4-BE49-F238E27FC236}">
                <a16:creationId xmlns:a16="http://schemas.microsoft.com/office/drawing/2014/main" id="{B3040D28-F98D-470B-998A-36B3F4BDA0C3}"/>
              </a:ext>
            </a:extLst>
          </p:cNvPr>
          <p:cNvGraphicFramePr>
            <a:graphicFrameLocks noGrp="1"/>
          </p:cNvGraphicFramePr>
          <p:nvPr>
            <p:ph idx="1"/>
            <p:extLst>
              <p:ext uri="{D42A27DB-BD31-4B8C-83A1-F6EECF244321}">
                <p14:modId xmlns:p14="http://schemas.microsoft.com/office/powerpoint/2010/main" val="647162593"/>
              </p:ext>
            </p:extLst>
          </p:nvPr>
        </p:nvGraphicFramePr>
        <p:xfrm>
          <a:off x="541337" y="2269594"/>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232737"/>
      </p:ext>
    </p:extLst>
  </p:cSld>
  <p:clrMapOvr>
    <a:masterClrMapping/>
  </p:clrMapOvr>
  <mc:AlternateContent xmlns:mc="http://schemas.openxmlformats.org/markup-compatibility/2006" xmlns:p14="http://schemas.microsoft.com/office/powerpoint/2010/main">
    <mc:Choice Requires="p14">
      <p:transition spd="med" p14:dur="700" advTm="38903">
        <p:fade/>
      </p:transition>
    </mc:Choice>
    <mc:Fallback xmlns="">
      <p:transition spd="med" advTm="38903">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DC0F2C-5C27-4EC6-9754-B361B0C72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E77E138-7645-4D07-B09A-9F3642A685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6858000"/>
            <a:chOff x="0" y="0"/>
            <a:chExt cx="12192000" cy="6858000"/>
          </a:xfrm>
        </p:grpSpPr>
        <p:sp>
          <p:nvSpPr>
            <p:cNvPr id="13" name="Rectangle 12">
              <a:extLst>
                <a:ext uri="{FF2B5EF4-FFF2-40B4-BE49-F238E27FC236}">
                  <a16:creationId xmlns:a16="http://schemas.microsoft.com/office/drawing/2014/main" id="{A56C5CFB-285C-4778-978B-B23EF471F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50C4BFD8-0A80-40F1-9F9B-E9981F6B7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6F080229-11A6-48C1-B5FC-010FF29E7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434F3838-F7FD-4275-8FE5-11B53CF38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0014878A-F933-408B-A8C5-8853A9EB4D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A4358457-400C-407C-B1C7-322E3A951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BB5C445F-93DC-425D-8531-0B9FF4434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a:extLst>
                <a:ext uri="{FF2B5EF4-FFF2-40B4-BE49-F238E27FC236}">
                  <a16:creationId xmlns:a16="http://schemas.microsoft.com/office/drawing/2014/main" id="{FD7CA6C4-0411-42B4-9084-F7340B4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B0122352-D2A8-463A-98F7-51B4C4409D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154954" y="5385410"/>
            <a:ext cx="8761413" cy="706964"/>
          </a:xfrm>
        </p:spPr>
        <p:txBody>
          <a:bodyPr>
            <a:normAutofit/>
          </a:bodyPr>
          <a:lstStyle/>
          <a:p>
            <a:r>
              <a:rPr lang="en-US">
                <a:solidFill>
                  <a:srgbClr val="EBEBEB"/>
                </a:solidFill>
              </a:rPr>
              <a:t>4-H Story &amp; Photo Portfolio</a:t>
            </a:r>
          </a:p>
        </p:txBody>
      </p:sp>
      <p:sp>
        <p:nvSpPr>
          <p:cNvPr id="23" name="Rectangle 22">
            <a:extLst>
              <a:ext uri="{FF2B5EF4-FFF2-40B4-BE49-F238E27FC236}">
                <a16:creationId xmlns:a16="http://schemas.microsoft.com/office/drawing/2014/main" id="{8F6A0E89-562A-4A9E-98AC-2BA897ABB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09DBCEF-86F6-4980-B166-6FFBA6559359}"/>
              </a:ext>
            </a:extLst>
          </p:cNvPr>
          <p:cNvGraphicFramePr>
            <a:graphicFrameLocks noGrp="1"/>
          </p:cNvGraphicFramePr>
          <p:nvPr>
            <p:ph idx="1"/>
            <p:extLst>
              <p:ext uri="{D42A27DB-BD31-4B8C-83A1-F6EECF244321}">
                <p14:modId xmlns:p14="http://schemas.microsoft.com/office/powerpoint/2010/main" val="2411325072"/>
              </p:ext>
            </p:extLst>
          </p:nvPr>
        </p:nvGraphicFramePr>
        <p:xfrm>
          <a:off x="1286934" y="1164592"/>
          <a:ext cx="9625383" cy="3086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2047710"/>
      </p:ext>
    </p:extLst>
  </p:cSld>
  <p:clrMapOvr>
    <a:masterClrMapping/>
  </p:clrMapOvr>
  <mc:AlternateContent xmlns:mc="http://schemas.openxmlformats.org/markup-compatibility/2006" xmlns:p14="http://schemas.microsoft.com/office/powerpoint/2010/main">
    <mc:Choice Requires="p14">
      <p:transition spd="med" p14:dur="700" advTm="23880">
        <p:fade/>
      </p:transition>
    </mc:Choice>
    <mc:Fallback xmlns="">
      <p:transition spd="med" advTm="2388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154955" y="973667"/>
            <a:ext cx="2942210" cy="4833745"/>
          </a:xfrm>
        </p:spPr>
        <p:txBody>
          <a:bodyPr>
            <a:normAutofit/>
          </a:bodyPr>
          <a:lstStyle/>
          <a:p>
            <a:r>
              <a:rPr lang="en-US">
                <a:solidFill>
                  <a:srgbClr val="EBEBEB"/>
                </a:solidFill>
              </a:rPr>
              <a:t>Books Submitted for Evaluation</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71098659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2879143"/>
      </p:ext>
    </p:extLst>
  </p:cSld>
  <p:clrMapOvr>
    <a:masterClrMapping/>
  </p:clrMapOvr>
  <mc:AlternateContent xmlns:mc="http://schemas.openxmlformats.org/markup-compatibility/2006" xmlns:p14="http://schemas.microsoft.com/office/powerpoint/2010/main">
    <mc:Choice Requires="p14">
      <p:transition spd="med" p14:dur="700" advTm="90860">
        <p:fade/>
      </p:transition>
    </mc:Choice>
    <mc:Fallback xmlns="">
      <p:transition spd="med" advTm="9086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0" name="Rectangle 29">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3" name="Rectangle 32">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649975" y="4517136"/>
            <a:ext cx="9453911" cy="1174947"/>
          </a:xfrm>
        </p:spPr>
        <p:txBody>
          <a:bodyPr vert="horz" lIns="91440" tIns="45720" rIns="91440" bIns="45720" rtlCol="0" anchor="b">
            <a:normAutofit/>
          </a:bodyPr>
          <a:lstStyle/>
          <a:p>
            <a:r>
              <a:rPr lang="en-US" sz="6000" b="0" i="0" kern="1200" dirty="0">
                <a:solidFill>
                  <a:schemeClr val="bg2"/>
                </a:solidFill>
                <a:latin typeface="+mj-lt"/>
                <a:ea typeface="+mj-ea"/>
                <a:cs typeface="+mj-cs"/>
              </a:rPr>
              <a:t>Score sheets</a:t>
            </a:r>
          </a:p>
        </p:txBody>
      </p:sp>
      <p:pic>
        <p:nvPicPr>
          <p:cNvPr id="5" name="Picture 4">
            <a:extLst>
              <a:ext uri="{FF2B5EF4-FFF2-40B4-BE49-F238E27FC236}">
                <a16:creationId xmlns:a16="http://schemas.microsoft.com/office/drawing/2014/main" id="{4AFD283B-F109-4A14-8153-599CF815BC29}"/>
              </a:ext>
            </a:extLst>
          </p:cNvPr>
          <p:cNvPicPr>
            <a:picLocks noChangeAspect="1"/>
          </p:cNvPicPr>
          <p:nvPr/>
        </p:nvPicPr>
        <p:blipFill rotWithShape="1">
          <a:blip r:embed="rId4"/>
          <a:srcRect l="33597" t="15622" r="32883" b="8366"/>
          <a:stretch/>
        </p:blipFill>
        <p:spPr>
          <a:xfrm>
            <a:off x="7748019" y="1143000"/>
            <a:ext cx="3430113" cy="4278086"/>
          </a:xfrm>
          <a:prstGeom prst="roundRect">
            <a:avLst>
              <a:gd name="adj" fmla="val 1858"/>
            </a:avLst>
          </a:prstGeom>
          <a:effectLst/>
        </p:spPr>
      </p:pic>
      <p:pic>
        <p:nvPicPr>
          <p:cNvPr id="4" name="Picture 3">
            <a:extLst>
              <a:ext uri="{FF2B5EF4-FFF2-40B4-BE49-F238E27FC236}">
                <a16:creationId xmlns:a16="http://schemas.microsoft.com/office/drawing/2014/main" id="{4D79EE14-DFE2-4156-BA19-2831834BAFB2}"/>
              </a:ext>
            </a:extLst>
          </p:cNvPr>
          <p:cNvPicPr>
            <a:picLocks noChangeAspect="1"/>
          </p:cNvPicPr>
          <p:nvPr/>
        </p:nvPicPr>
        <p:blipFill rotWithShape="1">
          <a:blip r:embed="rId5"/>
          <a:srcRect l="32985" t="12554" r="31964" b="8366"/>
          <a:stretch/>
        </p:blipFill>
        <p:spPr>
          <a:xfrm>
            <a:off x="4146996" y="785155"/>
            <a:ext cx="3244404" cy="4025908"/>
          </a:xfrm>
          <a:prstGeom prst="roundRect">
            <a:avLst>
              <a:gd name="adj" fmla="val 1858"/>
            </a:avLst>
          </a:prstGeom>
          <a:effectLst/>
        </p:spPr>
      </p:pic>
    </p:spTree>
    <p:extLst>
      <p:ext uri="{BB962C8B-B14F-4D97-AF65-F5344CB8AC3E}">
        <p14:creationId xmlns:p14="http://schemas.microsoft.com/office/powerpoint/2010/main" val="3343657399"/>
      </p:ext>
    </p:extLst>
  </p:cSld>
  <p:clrMapOvr>
    <a:masterClrMapping/>
  </p:clrMapOvr>
  <mc:AlternateContent xmlns:mc="http://schemas.openxmlformats.org/markup-compatibility/2006" xmlns:p14="http://schemas.microsoft.com/office/powerpoint/2010/main">
    <mc:Choice Requires="p14">
      <p:transition spd="med" p14:dur="700" advTm="18354">
        <p:fade/>
      </p:transition>
    </mc:Choice>
    <mc:Fallback xmlns="">
      <p:transition spd="med" advTm="18354">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1154954" y="973668"/>
            <a:ext cx="8761413" cy="706964"/>
          </a:xfrm>
        </p:spPr>
        <p:txBody>
          <a:bodyPr>
            <a:normAutofit/>
          </a:bodyPr>
          <a:lstStyle/>
          <a:p>
            <a:r>
              <a:rPr lang="en-US">
                <a:solidFill>
                  <a:srgbClr val="FFFFFF"/>
                </a:solidFill>
              </a:rPr>
              <a:t>Record book cover</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80A8129-DD3E-41E9-A66A-1C046743638A}"/>
              </a:ext>
            </a:extLst>
          </p:cNvPr>
          <p:cNvGraphicFramePr>
            <a:graphicFrameLocks noGrp="1"/>
          </p:cNvGraphicFramePr>
          <p:nvPr>
            <p:ph idx="1"/>
            <p:extLst>
              <p:ext uri="{D42A27DB-BD31-4B8C-83A1-F6EECF244321}">
                <p14:modId xmlns:p14="http://schemas.microsoft.com/office/powerpoint/2010/main" val="45992074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7641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43013">
        <p:fade/>
      </p:transition>
    </mc:Choice>
    <mc:Fallback xmlns="">
      <p:transition spd="med" advTm="43013">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1154955" y="973667"/>
            <a:ext cx="2942210" cy="4833745"/>
          </a:xfrm>
        </p:spPr>
        <p:txBody>
          <a:bodyPr>
            <a:normAutofit/>
          </a:bodyPr>
          <a:lstStyle/>
          <a:p>
            <a:r>
              <a:rPr lang="en-US">
                <a:solidFill>
                  <a:srgbClr val="EBEBEB"/>
                </a:solidFill>
              </a:rPr>
              <a:t>General Guidelines</a:t>
            </a:r>
          </a:p>
        </p:txBody>
      </p:sp>
      <p:sp>
        <p:nvSpPr>
          <p:cNvPr id="33" name="Rectangle 3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9" name="Content Placeholder 2">
            <a:extLst>
              <a:ext uri="{FF2B5EF4-FFF2-40B4-BE49-F238E27FC236}">
                <a16:creationId xmlns:a16="http://schemas.microsoft.com/office/drawing/2014/main" id="{3D9D32B7-B228-4843-9B5F-15DFC0D20651}"/>
              </a:ext>
            </a:extLst>
          </p:cNvPr>
          <p:cNvGraphicFramePr>
            <a:graphicFrameLocks noGrp="1"/>
          </p:cNvGraphicFramePr>
          <p:nvPr>
            <p:ph idx="1"/>
            <p:extLst>
              <p:ext uri="{D42A27DB-BD31-4B8C-83A1-F6EECF244321}">
                <p14:modId xmlns:p14="http://schemas.microsoft.com/office/powerpoint/2010/main" val="296077370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6047175"/>
      </p:ext>
    </p:extLst>
  </p:cSld>
  <p:clrMapOvr>
    <a:masterClrMapping/>
  </p:clrMapOvr>
  <mc:AlternateContent xmlns:mc="http://schemas.openxmlformats.org/markup-compatibility/2006" xmlns:p14="http://schemas.microsoft.com/office/powerpoint/2010/main">
    <mc:Choice Requires="p14">
      <p:transition spd="med" p14:dur="700" advTm="72224">
        <p:fade/>
      </p:transition>
    </mc:Choice>
    <mc:Fallback xmlns="">
      <p:transition spd="med" advTm="72224">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1154955" y="973667"/>
            <a:ext cx="2942210" cy="4833745"/>
          </a:xfrm>
        </p:spPr>
        <p:txBody>
          <a:bodyPr>
            <a:normAutofit/>
          </a:bodyPr>
          <a:lstStyle/>
          <a:p>
            <a:r>
              <a:rPr lang="en-US">
                <a:solidFill>
                  <a:srgbClr val="EBEBEB"/>
                </a:solidFill>
              </a:rPr>
              <a:t>Additional changes to note…</a:t>
            </a:r>
            <a:br>
              <a:rPr lang="en-US">
                <a:solidFill>
                  <a:srgbClr val="EBEBEB"/>
                </a:solidFill>
              </a:rPr>
            </a:br>
            <a:br>
              <a:rPr lang="en-US">
                <a:solidFill>
                  <a:srgbClr val="EBEBEB"/>
                </a:solidFill>
              </a:rPr>
            </a:br>
            <a:r>
              <a:rPr lang="en-US">
                <a:solidFill>
                  <a:srgbClr val="EBEBEB"/>
                </a:solidFill>
              </a:rPr>
              <a:t>effective 9/1/2018</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D940EBC-0913-4F76-BE73-353E7443C035}"/>
              </a:ext>
            </a:extLst>
          </p:cNvPr>
          <p:cNvGraphicFramePr>
            <a:graphicFrameLocks noGrp="1"/>
          </p:cNvGraphicFramePr>
          <p:nvPr>
            <p:ph idx="1"/>
            <p:extLst>
              <p:ext uri="{D42A27DB-BD31-4B8C-83A1-F6EECF244321}">
                <p14:modId xmlns:p14="http://schemas.microsoft.com/office/powerpoint/2010/main" val="191886591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1492663"/>
      </p:ext>
    </p:extLst>
  </p:cSld>
  <p:clrMapOvr>
    <a:masterClrMapping/>
  </p:clrMapOvr>
  <mc:AlternateContent xmlns:mc="http://schemas.openxmlformats.org/markup-compatibility/2006" xmlns:p14="http://schemas.microsoft.com/office/powerpoint/2010/main">
    <mc:Choice Requires="p14">
      <p:transition spd="med" p14:dur="700" advTm="17749">
        <p:fade/>
      </p:transition>
    </mc:Choice>
    <mc:Fallback xmlns="">
      <p:transition spd="med" advTm="1774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B1D15F6-8E4F-4F04-AEE6-4AB7DEFD6CB0}"/>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a:solidFill>
                  <a:srgbClr val="EBEBEB"/>
                </a:solidFill>
                <a:latin typeface="+mj-lt"/>
                <a:ea typeface="+mj-ea"/>
                <a:cs typeface="+mj-cs"/>
              </a:rPr>
              <a:t>Check Sheet</a:t>
            </a:r>
          </a:p>
        </p:txBody>
      </p:sp>
      <p:pic>
        <p:nvPicPr>
          <p:cNvPr id="5" name="Picture 4">
            <a:extLst>
              <a:ext uri="{FF2B5EF4-FFF2-40B4-BE49-F238E27FC236}">
                <a16:creationId xmlns:a16="http://schemas.microsoft.com/office/drawing/2014/main" id="{2EA85F73-875A-40F4-9964-596E2A67A202}"/>
              </a:ext>
            </a:extLst>
          </p:cNvPr>
          <p:cNvPicPr>
            <a:picLocks noChangeAspect="1"/>
          </p:cNvPicPr>
          <p:nvPr/>
        </p:nvPicPr>
        <p:blipFill rotWithShape="1">
          <a:blip r:embed="rId4"/>
          <a:srcRect l="9473" t="15079" r="75090" b="8730"/>
          <a:stretch/>
        </p:blipFill>
        <p:spPr>
          <a:xfrm>
            <a:off x="1868913" y="588314"/>
            <a:ext cx="4074687" cy="568137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4330718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21767">
        <p:fade/>
      </p:transition>
    </mc:Choice>
    <mc:Fallback xmlns="">
      <p:transition spd="med" advTm="21767">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E02-0269-4C23-86AA-88E3F316CC8D}"/>
              </a:ext>
            </a:extLst>
          </p:cNvPr>
          <p:cNvSpPr>
            <a:spLocks noGrp="1"/>
          </p:cNvSpPr>
          <p:nvPr>
            <p:ph type="title"/>
          </p:nvPr>
        </p:nvSpPr>
        <p:spPr>
          <a:xfrm>
            <a:off x="1154954" y="973668"/>
            <a:ext cx="8761413" cy="706964"/>
          </a:xfrm>
        </p:spPr>
        <p:txBody>
          <a:bodyPr>
            <a:normAutofit/>
          </a:bodyPr>
          <a:lstStyle/>
          <a:p>
            <a:r>
              <a:rPr lang="en-US">
                <a:solidFill>
                  <a:srgbClr val="EBEBEB"/>
                </a:solidFill>
              </a:rPr>
              <a:t>categories</a:t>
            </a:r>
          </a:p>
        </p:txBody>
      </p:sp>
      <p:graphicFrame>
        <p:nvGraphicFramePr>
          <p:cNvPr id="5" name="Content Placeholder 2">
            <a:extLst>
              <a:ext uri="{FF2B5EF4-FFF2-40B4-BE49-F238E27FC236}">
                <a16:creationId xmlns:a16="http://schemas.microsoft.com/office/drawing/2014/main" id="{3753E563-B514-4687-92B9-6897D0201FB7}"/>
              </a:ext>
            </a:extLst>
          </p:cNvPr>
          <p:cNvGraphicFramePr>
            <a:graphicFrameLocks noGrp="1"/>
          </p:cNvGraphicFramePr>
          <p:nvPr>
            <p:ph idx="1"/>
            <p:extLst>
              <p:ext uri="{D42A27DB-BD31-4B8C-83A1-F6EECF244321}">
                <p14:modId xmlns:p14="http://schemas.microsoft.com/office/powerpoint/2010/main" val="2598348339"/>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027737"/>
      </p:ext>
    </p:extLst>
  </p:cSld>
  <p:clrMapOvr>
    <a:masterClrMapping/>
  </p:clrMapOvr>
  <mc:AlternateContent xmlns:mc="http://schemas.openxmlformats.org/markup-compatibility/2006" xmlns:p14="http://schemas.microsoft.com/office/powerpoint/2010/main">
    <mc:Choice Requires="p14">
      <p:transition spd="med" p14:dur="700" advTm="52231">
        <p:fade/>
      </p:transition>
    </mc:Choice>
    <mc:Fallback xmlns="">
      <p:transition spd="med" advTm="52231">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A468F41C-4788-4DF2-A2E4-024443D17181}"/>
              </a:ext>
            </a:extLst>
          </p:cNvPr>
          <p:cNvSpPr>
            <a:spLocks noGrp="1"/>
          </p:cNvSpPr>
          <p:nvPr>
            <p:ph type="title"/>
          </p:nvPr>
        </p:nvSpPr>
        <p:spPr>
          <a:xfrm>
            <a:off x="1154955" y="973667"/>
            <a:ext cx="2942210" cy="4833745"/>
          </a:xfrm>
        </p:spPr>
        <p:txBody>
          <a:bodyPr>
            <a:normAutofit/>
          </a:bodyPr>
          <a:lstStyle/>
          <a:p>
            <a:r>
              <a:rPr lang="en-US">
                <a:solidFill>
                  <a:srgbClr val="EBEBEB"/>
                </a:solidFill>
              </a:rPr>
              <a:t>Texas 4-H Record Book Winners</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2FA5229-66B2-4A80-9A0B-FE6702CB363C}"/>
              </a:ext>
            </a:extLst>
          </p:cNvPr>
          <p:cNvGraphicFramePr>
            <a:graphicFrameLocks noGrp="1"/>
          </p:cNvGraphicFramePr>
          <p:nvPr>
            <p:ph idx="1"/>
            <p:extLst>
              <p:ext uri="{D42A27DB-BD31-4B8C-83A1-F6EECF244321}">
                <p14:modId xmlns:p14="http://schemas.microsoft.com/office/powerpoint/2010/main" val="302726119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4761700"/>
      </p:ext>
    </p:extLst>
  </p:cSld>
  <p:clrMapOvr>
    <a:masterClrMapping/>
  </p:clrMapOvr>
  <mc:AlternateContent xmlns:mc="http://schemas.openxmlformats.org/markup-compatibility/2006" xmlns:p14="http://schemas.microsoft.com/office/powerpoint/2010/main">
    <mc:Choice Requires="p14">
      <p:transition spd="med" p14:dur="700" advTm="31821">
        <p:fade/>
      </p:transition>
    </mc:Choice>
    <mc:Fallback xmlns="">
      <p:transition spd="med" advTm="31821">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7A51-D635-4DCD-96F0-42B3DD1C2E56}"/>
              </a:ext>
            </a:extLst>
          </p:cNvPr>
          <p:cNvSpPr>
            <a:spLocks noGrp="1"/>
          </p:cNvSpPr>
          <p:nvPr>
            <p:ph type="title"/>
          </p:nvPr>
        </p:nvSpPr>
        <p:spPr>
          <a:xfrm>
            <a:off x="5135754" y="628617"/>
            <a:ext cx="6368858" cy="3028983"/>
          </a:xfrm>
        </p:spPr>
        <p:txBody>
          <a:bodyPr vert="horz" lIns="91440" tIns="45720" rIns="91440" bIns="45720" rtlCol="0" anchor="b">
            <a:normAutofit/>
          </a:bodyPr>
          <a:lstStyle/>
          <a:p>
            <a:r>
              <a:rPr lang="en-US" sz="4800" b="1" baseline="0"/>
              <a:t>Questions?	</a:t>
            </a:r>
          </a:p>
        </p:txBody>
      </p:sp>
      <p:sp>
        <p:nvSpPr>
          <p:cNvPr id="3" name="Content Placeholder 2">
            <a:extLst>
              <a:ext uri="{FF2B5EF4-FFF2-40B4-BE49-F238E27FC236}">
                <a16:creationId xmlns:a16="http://schemas.microsoft.com/office/drawing/2014/main" id="{10EA3FC2-1BEB-4CD5-84E2-35B85F8F6471}"/>
              </a:ext>
            </a:extLst>
          </p:cNvPr>
          <p:cNvSpPr>
            <a:spLocks noGrp="1"/>
          </p:cNvSpPr>
          <p:nvPr>
            <p:ph idx="1"/>
          </p:nvPr>
        </p:nvSpPr>
        <p:spPr>
          <a:xfrm>
            <a:off x="5126844" y="3843868"/>
            <a:ext cx="5788807" cy="1564744"/>
          </a:xfrm>
        </p:spPr>
        <p:txBody>
          <a:bodyPr vert="horz" lIns="91440" tIns="45720" rIns="91440" bIns="45720" rtlCol="0" anchor="t">
            <a:normAutofit/>
          </a:bodyPr>
          <a:lstStyle/>
          <a:p>
            <a:pPr marL="0" indent="0">
              <a:buNone/>
            </a:pPr>
            <a:r>
              <a:rPr lang="en-US" sz="2100" b="1" dirty="0"/>
              <a:t>Contact Megan Parr at </a:t>
            </a:r>
            <a:r>
              <a:rPr lang="en-US" sz="2100" b="1" dirty="0">
                <a:hlinkClick r:id="rId3"/>
              </a:rPr>
              <a:t>megan.parr@ag.tamu.edu</a:t>
            </a:r>
            <a:r>
              <a:rPr lang="en-US" sz="2100" b="1" dirty="0"/>
              <a:t> or 254.968.4144</a:t>
            </a:r>
          </a:p>
        </p:txBody>
      </p:sp>
      <p:pic>
        <p:nvPicPr>
          <p:cNvPr id="39" name="Graphic 6" descr="Telephone">
            <a:extLst>
              <a:ext uri="{FF2B5EF4-FFF2-40B4-BE49-F238E27FC236}">
                <a16:creationId xmlns:a16="http://schemas.microsoft.com/office/drawing/2014/main" id="{B25396D4-77FE-4B15-8172-E94D77E9B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04" y="2287673"/>
            <a:ext cx="4004489" cy="4004489"/>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3869678414"/>
      </p:ext>
    </p:extLst>
  </p:cSld>
  <p:clrMapOvr>
    <a:masterClrMapping/>
  </p:clrMapOvr>
  <mc:AlternateContent xmlns:mc="http://schemas.openxmlformats.org/markup-compatibility/2006" xmlns:p14="http://schemas.microsoft.com/office/powerpoint/2010/main">
    <mc:Choice Requires="p14">
      <p:transition spd="med" p14:dur="700" advTm="37832">
        <p:fade/>
      </p:transition>
    </mc:Choice>
    <mc:Fallback xmlns="">
      <p:transition spd="med" advTm="3783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9" name="Rectangle 18">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52E9A35-67D3-4DF5-A443-940A3258E75F}"/>
              </a:ext>
            </a:extLst>
          </p:cNvPr>
          <p:cNvSpPr>
            <a:spLocks noGrp="1"/>
          </p:cNvSpPr>
          <p:nvPr>
            <p:ph type="title"/>
          </p:nvPr>
        </p:nvSpPr>
        <p:spPr>
          <a:xfrm>
            <a:off x="5274825" y="1143000"/>
            <a:ext cx="6268246" cy="3134032"/>
          </a:xfrm>
        </p:spPr>
        <p:txBody>
          <a:bodyPr vert="horz" lIns="91440" tIns="45720" rIns="91440" bIns="45720" rtlCol="0" anchor="b">
            <a:normAutofit/>
          </a:bodyPr>
          <a:lstStyle/>
          <a:p>
            <a:r>
              <a:rPr lang="en-US" sz="6600" b="0" i="0" kern="1200">
                <a:solidFill>
                  <a:srgbClr val="EBEBEB"/>
                </a:solidFill>
                <a:latin typeface="+mj-lt"/>
                <a:ea typeface="+mj-ea"/>
                <a:cs typeface="+mj-cs"/>
              </a:rPr>
              <a:t>Personal information page</a:t>
            </a:r>
          </a:p>
        </p:txBody>
      </p:sp>
      <p:pic>
        <p:nvPicPr>
          <p:cNvPr id="5" name="Picture 4">
            <a:extLst>
              <a:ext uri="{FF2B5EF4-FFF2-40B4-BE49-F238E27FC236}">
                <a16:creationId xmlns:a16="http://schemas.microsoft.com/office/drawing/2014/main" id="{8E76533B-FF95-4187-9D91-A1532A32EA2B}"/>
              </a:ext>
            </a:extLst>
          </p:cNvPr>
          <p:cNvPicPr>
            <a:picLocks noChangeAspect="1"/>
          </p:cNvPicPr>
          <p:nvPr/>
        </p:nvPicPr>
        <p:blipFill rotWithShape="1">
          <a:blip r:embed="rId4"/>
          <a:srcRect l="25534" t="14127" r="57767" b="8730"/>
          <a:stretch/>
        </p:blipFill>
        <p:spPr>
          <a:xfrm>
            <a:off x="994539" y="701731"/>
            <a:ext cx="3860827" cy="5454538"/>
          </a:xfrm>
          <a:prstGeom prst="rect">
            <a:avLst/>
          </a:prstGeom>
        </p:spPr>
      </p:pic>
    </p:spTree>
    <p:extLst>
      <p:ext uri="{BB962C8B-B14F-4D97-AF65-F5344CB8AC3E}">
        <p14:creationId xmlns:p14="http://schemas.microsoft.com/office/powerpoint/2010/main" val="2714205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30707">
        <p:fade/>
      </p:transition>
    </mc:Choice>
    <mc:Fallback xmlns="">
      <p:transition spd="med" advTm="3070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8588661" y="941424"/>
            <a:ext cx="3043896" cy="3248611"/>
          </a:xfrm>
        </p:spPr>
        <p:txBody>
          <a:bodyPr>
            <a:normAutofit/>
          </a:bodyPr>
          <a:lstStyle/>
          <a:p>
            <a:r>
              <a:rPr lang="en-US">
                <a:solidFill>
                  <a:srgbClr val="FFFFFF"/>
                </a:solidFill>
              </a:rPr>
              <a:t>Report Form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710572291"/>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429398"/>
      </p:ext>
    </p:extLst>
  </p:cSld>
  <p:clrMapOvr>
    <a:masterClrMapping/>
  </p:clrMapOvr>
  <mc:AlternateContent xmlns:mc="http://schemas.openxmlformats.org/markup-compatibility/2006" xmlns:p14="http://schemas.microsoft.com/office/powerpoint/2010/main">
    <mc:Choice Requires="p14">
      <p:transition spd="med" p14:dur="700" advTm="77387">
        <p:fade/>
      </p:transition>
    </mc:Choice>
    <mc:Fallback xmlns="">
      <p:transition spd="med" advTm="7738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2380C8ED-9402-4620-BE77-1115C9BAB9E0}"/>
              </a:ext>
            </a:extLst>
          </p:cNvPr>
          <p:cNvSpPr>
            <a:spLocks noGrp="1"/>
          </p:cNvSpPr>
          <p:nvPr>
            <p:ph type="title"/>
          </p:nvPr>
        </p:nvSpPr>
        <p:spPr>
          <a:xfrm>
            <a:off x="1154954" y="973668"/>
            <a:ext cx="8761413" cy="706964"/>
          </a:xfrm>
        </p:spPr>
        <p:txBody>
          <a:bodyPr>
            <a:normAutofit/>
          </a:bodyPr>
          <a:lstStyle/>
          <a:p>
            <a:r>
              <a:rPr lang="en-US">
                <a:solidFill>
                  <a:srgbClr val="FFFFFF"/>
                </a:solidFill>
              </a:rPr>
              <a:t>Steps to the Record keeping process</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D6E7470-DD7D-4AE1-A0D4-B5D875EBF67A}"/>
              </a:ext>
            </a:extLst>
          </p:cNvPr>
          <p:cNvGraphicFramePr>
            <a:graphicFrameLocks noGrp="1"/>
          </p:cNvGraphicFramePr>
          <p:nvPr>
            <p:ph idx="1"/>
            <p:extLst>
              <p:ext uri="{D42A27DB-BD31-4B8C-83A1-F6EECF244321}">
                <p14:modId xmlns:p14="http://schemas.microsoft.com/office/powerpoint/2010/main" val="384834334"/>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2791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45823">
        <p159:morph option="byObject"/>
      </p:transition>
    </mc:Choice>
    <mc:Fallback xmlns="">
      <p:transition spd="slow" advTm="4582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9"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392BD8A-5EC3-4535-8685-9D6EBDA26024}"/>
              </a:ext>
            </a:extLst>
          </p:cNvPr>
          <p:cNvSpPr>
            <a:spLocks noGrp="1"/>
          </p:cNvSpPr>
          <p:nvPr>
            <p:ph type="title"/>
          </p:nvPr>
        </p:nvSpPr>
        <p:spPr>
          <a:xfrm>
            <a:off x="1154954" y="855482"/>
            <a:ext cx="8761413" cy="898674"/>
          </a:xfrm>
        </p:spPr>
        <p:txBody>
          <a:bodyPr anchor="b">
            <a:normAutofit/>
          </a:bodyPr>
          <a:lstStyle/>
          <a:p>
            <a:r>
              <a:rPr lang="en-US">
                <a:solidFill>
                  <a:schemeClr val="tx2"/>
                </a:solidFill>
              </a:rPr>
              <a:t>Record Keeping Systems</a:t>
            </a:r>
          </a:p>
        </p:txBody>
      </p:sp>
      <p:sp>
        <p:nvSpPr>
          <p:cNvPr id="20"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35B70D4-C9A9-47C3-817A-F68D2E58152D}"/>
              </a:ext>
            </a:extLst>
          </p:cNvPr>
          <p:cNvSpPr>
            <a:spLocks noGrp="1"/>
          </p:cNvSpPr>
          <p:nvPr>
            <p:ph idx="1"/>
          </p:nvPr>
        </p:nvSpPr>
        <p:spPr>
          <a:xfrm>
            <a:off x="1154954" y="2079173"/>
            <a:ext cx="8182191" cy="3730689"/>
          </a:xfrm>
        </p:spPr>
        <p:txBody>
          <a:bodyPr anchor="ctr">
            <a:normAutofit/>
          </a:bodyPr>
          <a:lstStyle/>
          <a:p>
            <a:r>
              <a:rPr lang="en-US">
                <a:solidFill>
                  <a:schemeClr val="tx1"/>
                </a:solidFill>
              </a:rPr>
              <a:t>Find a method that works best for you! </a:t>
            </a:r>
          </a:p>
          <a:p>
            <a:pPr lvl="1"/>
            <a:r>
              <a:rPr lang="en-US">
                <a:solidFill>
                  <a:schemeClr val="tx1"/>
                </a:solidFill>
              </a:rPr>
              <a:t>Recipe Box with notecards</a:t>
            </a:r>
          </a:p>
          <a:p>
            <a:pPr lvl="1"/>
            <a:r>
              <a:rPr lang="en-US">
                <a:solidFill>
                  <a:schemeClr val="tx1"/>
                </a:solidFill>
              </a:rPr>
              <a:t>Calendar</a:t>
            </a:r>
          </a:p>
          <a:p>
            <a:pPr lvl="1"/>
            <a:r>
              <a:rPr lang="en-US">
                <a:solidFill>
                  <a:schemeClr val="tx1"/>
                </a:solidFill>
              </a:rPr>
              <a:t>Journal</a:t>
            </a:r>
          </a:p>
          <a:p>
            <a:pPr lvl="1"/>
            <a:r>
              <a:rPr lang="en-US">
                <a:solidFill>
                  <a:schemeClr val="tx1"/>
                </a:solidFill>
              </a:rPr>
              <a:t>Project Report Forms</a:t>
            </a:r>
          </a:p>
        </p:txBody>
      </p:sp>
    </p:spTree>
    <p:extLst>
      <p:ext uri="{BB962C8B-B14F-4D97-AF65-F5344CB8AC3E}">
        <p14:creationId xmlns:p14="http://schemas.microsoft.com/office/powerpoint/2010/main" val="343292063"/>
      </p:ext>
    </p:extLst>
  </p:cSld>
  <p:clrMapOvr>
    <a:masterClrMapping/>
  </p:clrMapOvr>
  <mc:AlternateContent xmlns:mc="http://schemas.openxmlformats.org/markup-compatibility/2006" xmlns:p14="http://schemas.microsoft.com/office/powerpoint/2010/main">
    <mc:Choice Requires="p14">
      <p:transition spd="med" p14:dur="700" advTm="108307">
        <p:fade/>
      </p:transition>
    </mc:Choice>
    <mc:Fallback xmlns="">
      <p:transition spd="med" advTm="10830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5CDE371E-EB56-4352-9CF9-6A58F3F47886}"/>
              </a:ext>
            </a:extLst>
          </p:cNvPr>
          <p:cNvSpPr>
            <a:spLocks noGrp="1"/>
          </p:cNvSpPr>
          <p:nvPr>
            <p:ph type="title"/>
          </p:nvPr>
        </p:nvSpPr>
        <p:spPr>
          <a:xfrm>
            <a:off x="1154955" y="973667"/>
            <a:ext cx="2942210" cy="4833745"/>
          </a:xfrm>
        </p:spPr>
        <p:txBody>
          <a:bodyPr>
            <a:normAutofit/>
          </a:bodyPr>
          <a:lstStyle/>
          <a:p>
            <a:r>
              <a:rPr lang="en-US">
                <a:solidFill>
                  <a:srgbClr val="EBEBEB"/>
                </a:solidFill>
              </a:rPr>
              <a:t>Setting Project Goals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2" name="Content Placeholder 2">
            <a:extLst>
              <a:ext uri="{FF2B5EF4-FFF2-40B4-BE49-F238E27FC236}">
                <a16:creationId xmlns:a16="http://schemas.microsoft.com/office/drawing/2014/main" id="{3EC1BF39-3B5A-46AB-8E16-0942009217A1}"/>
              </a:ext>
            </a:extLst>
          </p:cNvPr>
          <p:cNvGraphicFramePr>
            <a:graphicFrameLocks noGrp="1"/>
          </p:cNvGraphicFramePr>
          <p:nvPr>
            <p:ph idx="1"/>
            <p:extLst>
              <p:ext uri="{D42A27DB-BD31-4B8C-83A1-F6EECF244321}">
                <p14:modId xmlns:p14="http://schemas.microsoft.com/office/powerpoint/2010/main" val="76009664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6362720"/>
      </p:ext>
    </p:extLst>
  </p:cSld>
  <p:clrMapOvr>
    <a:masterClrMapping/>
  </p:clrMapOvr>
  <mc:AlternateContent xmlns:mc="http://schemas.openxmlformats.org/markup-compatibility/2006" xmlns:p14="http://schemas.microsoft.com/office/powerpoint/2010/main">
    <mc:Choice Requires="p14">
      <p:transition spd="med" p14:dur="700" advTm="106078">
        <p:fade/>
      </p:transition>
    </mc:Choice>
    <mc:Fallback xmlns="">
      <p:transition spd="med" advTm="106078">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831</TotalTime>
  <Words>4723</Words>
  <Application>Microsoft Office PowerPoint</Application>
  <PresentationFormat>Widescreen</PresentationFormat>
  <Paragraphs>326</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Gothic</vt:lpstr>
      <vt:lpstr>Wingdings 3</vt:lpstr>
      <vt:lpstr>Ion Boardroom</vt:lpstr>
      <vt:lpstr>Record Books 2021-2022</vt:lpstr>
      <vt:lpstr>Purpose/Objective of 4-H Record Book  </vt:lpstr>
      <vt:lpstr>Record book  at a glance</vt:lpstr>
      <vt:lpstr>Check Sheet</vt:lpstr>
      <vt:lpstr>Personal information page</vt:lpstr>
      <vt:lpstr>Report Form </vt:lpstr>
      <vt:lpstr>Steps to the Record keeping process</vt:lpstr>
      <vt:lpstr>Record Keeping Systems</vt:lpstr>
      <vt:lpstr>Setting Project Goals</vt:lpstr>
      <vt:lpstr>Section I  4-H project experiences </vt:lpstr>
      <vt:lpstr>Getting your info prepped to start/what kinds of things do I need to collect?</vt:lpstr>
      <vt:lpstr>What should this include?</vt:lpstr>
      <vt:lpstr>PowerPoint Presentation</vt:lpstr>
      <vt:lpstr>PowerPoint Presentation</vt:lpstr>
      <vt:lpstr>PowerPoint Presentation</vt:lpstr>
      <vt:lpstr>Section II  4-H leadership experiences </vt:lpstr>
      <vt:lpstr>What should I have in the Leadership Section?</vt:lpstr>
      <vt:lpstr>Leadership Example</vt:lpstr>
      <vt:lpstr>Example 2</vt:lpstr>
      <vt:lpstr>Example 3</vt:lpstr>
      <vt:lpstr>Section III 4-H community service</vt:lpstr>
      <vt:lpstr>What should I have in the Service Section?</vt:lpstr>
      <vt:lpstr>PowerPoint Presentation</vt:lpstr>
      <vt:lpstr>Section IV  other 4-H projects</vt:lpstr>
      <vt:lpstr>Section V  4-H Recognition and awards</vt:lpstr>
      <vt:lpstr>Everyone has something for this section!</vt:lpstr>
      <vt:lpstr>Section VI  Non 4-H activities</vt:lpstr>
      <vt:lpstr>Section VII  college/ career exploration</vt:lpstr>
      <vt:lpstr>4-H Story &amp; Photo Portfolio</vt:lpstr>
      <vt:lpstr>What else should my story include?</vt:lpstr>
      <vt:lpstr>Story Tips</vt:lpstr>
      <vt:lpstr>Story Examples</vt:lpstr>
      <vt:lpstr>4-H Story &amp; Photo Portfolio</vt:lpstr>
      <vt:lpstr>4-H Story &amp; Photo Portfolio</vt:lpstr>
      <vt:lpstr>Books Submitted for Evaluation</vt:lpstr>
      <vt:lpstr>Score sheets</vt:lpstr>
      <vt:lpstr>Record book cover</vt:lpstr>
      <vt:lpstr>General Guidelines</vt:lpstr>
      <vt:lpstr>Additional changes to note…  effective 9/1/2018</vt:lpstr>
      <vt:lpstr>categories</vt:lpstr>
      <vt:lpstr>Texas 4-H Record Book Winners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Books 2020-2021</dc:title>
  <dc:creator>Jana C. Barrett</dc:creator>
  <cp:lastModifiedBy>Megan R. Parr</cp:lastModifiedBy>
  <cp:revision>3</cp:revision>
  <cp:lastPrinted>2021-09-28T14:30:05Z</cp:lastPrinted>
  <dcterms:created xsi:type="dcterms:W3CDTF">2020-09-08T18:32:23Z</dcterms:created>
  <dcterms:modified xsi:type="dcterms:W3CDTF">2021-09-29T16:14:03Z</dcterms:modified>
</cp:coreProperties>
</file>